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1/Chapitre 1 • Stabilité génétique et évolution clonale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618509" y="2776630"/>
            <a:ext cx="149629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Caractéristiques génétiques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75020" y="2890604"/>
            <a:ext cx="959425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CLONE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94665" y="2776630"/>
            <a:ext cx="1496291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Caractéristiques de structure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>
            <a:stCxn id="5" idx="3"/>
            <a:endCxn id="9" idx="1"/>
          </p:cNvCxnSpPr>
          <p:nvPr/>
        </p:nvCxnSpPr>
        <p:spPr>
          <a:xfrm>
            <a:off x="4114800" y="3053421"/>
            <a:ext cx="36022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434445" y="3059320"/>
            <a:ext cx="360220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5" idx="0"/>
          </p:cNvCxnSpPr>
          <p:nvPr/>
        </p:nvCxnSpPr>
        <p:spPr>
          <a:xfrm flipH="1" flipV="1">
            <a:off x="3366654" y="2385391"/>
            <a:ext cx="1" cy="391239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 flipV="1">
            <a:off x="3366653" y="3323884"/>
            <a:ext cx="1" cy="391239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0" idx="3"/>
          </p:cNvCxnSpPr>
          <p:nvPr/>
        </p:nvCxnSpPr>
        <p:spPr>
          <a:xfrm flipV="1">
            <a:off x="7290956" y="3053420"/>
            <a:ext cx="382053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15</Words>
  <Application>Microsoft Office PowerPoint</Application>
  <PresentationFormat>Format A4 (210 x 297 mm)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</cp:revision>
  <dcterms:created xsi:type="dcterms:W3CDTF">2020-07-22T16:32:13Z</dcterms:created>
  <dcterms:modified xsi:type="dcterms:W3CDTF">2020-07-22T16:50:16Z</dcterms:modified>
</cp:coreProperties>
</file>