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1/Chapitre 2 • </a:t>
            </a:r>
            <a:r>
              <a:rPr lang="fr-FR" dirty="0"/>
              <a:t>Les conséquences génétiques de la reproduction sexuée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298374" y="2876023"/>
            <a:ext cx="1337112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r</a:t>
            </a:r>
            <a:r>
              <a:rPr lang="fr-FR" sz="1400" dirty="0" smtClean="0">
                <a:ea typeface="Verdana" panose="020B0604030504040204" pitchFamily="34" charset="0"/>
              </a:rPr>
              <a:t>eproduction sexuée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963632" y="2423690"/>
            <a:ext cx="976892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m</a:t>
            </a:r>
            <a:r>
              <a:rPr lang="fr-FR" sz="1400" dirty="0" smtClean="0">
                <a:ea typeface="Verdana" panose="020B0604030504040204" pitchFamily="34" charset="0"/>
              </a:rPr>
              <a:t>éiose normale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3970227" y="2618845"/>
            <a:ext cx="328146" cy="275889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endCxn id="10" idx="1"/>
          </p:cNvCxnSpPr>
          <p:nvPr/>
        </p:nvCxnSpPr>
        <p:spPr>
          <a:xfrm flipV="1">
            <a:off x="5635486" y="2700481"/>
            <a:ext cx="328146" cy="27588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6940524" y="2700480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963632" y="3255867"/>
            <a:ext cx="976892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m</a:t>
            </a:r>
            <a:r>
              <a:rPr lang="fr-FR" sz="1400" dirty="0" smtClean="0">
                <a:ea typeface="Verdana" panose="020B0604030504040204" pitchFamily="34" charset="0"/>
              </a:rPr>
              <a:t>éiose anormale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endCxn id="31" idx="1"/>
          </p:cNvCxnSpPr>
          <p:nvPr/>
        </p:nvCxnSpPr>
        <p:spPr>
          <a:xfrm>
            <a:off x="5635486" y="3254062"/>
            <a:ext cx="328146" cy="2785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940523" y="3532656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2993336" y="2456028"/>
            <a:ext cx="976892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 flipV="1">
            <a:off x="2519268" y="2618845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2977753" y="3529213"/>
            <a:ext cx="976892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43" name="Connecteur droit 42"/>
          <p:cNvCxnSpPr/>
          <p:nvPr/>
        </p:nvCxnSpPr>
        <p:spPr>
          <a:xfrm flipV="1">
            <a:off x="2503684" y="3692030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V="1">
            <a:off x="3964323" y="3413436"/>
            <a:ext cx="324372" cy="278594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2977753" y="2987241"/>
            <a:ext cx="976892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49" name="Connecteur droit 48"/>
          <p:cNvCxnSpPr/>
          <p:nvPr/>
        </p:nvCxnSpPr>
        <p:spPr>
          <a:xfrm flipV="1">
            <a:off x="2503685" y="3150059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48" idx="3"/>
            <a:endCxn id="9" idx="1"/>
          </p:cNvCxnSpPr>
          <p:nvPr/>
        </p:nvCxnSpPr>
        <p:spPr>
          <a:xfrm>
            <a:off x="3954645" y="3150059"/>
            <a:ext cx="343729" cy="2755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17</Words>
  <Application>Microsoft Office PowerPoint</Application>
  <PresentationFormat>Format A4 (210 x 297 mm)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6</cp:revision>
  <dcterms:created xsi:type="dcterms:W3CDTF">2020-07-22T16:32:13Z</dcterms:created>
  <dcterms:modified xsi:type="dcterms:W3CDTF">2020-07-22T17:03:44Z</dcterms:modified>
</cp:coreProperties>
</file>