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1/Chapitre 3 • La </a:t>
            </a:r>
            <a:r>
              <a:rPr lang="fr-FR" dirty="0" smtClean="0"/>
              <a:t>complexification des </a:t>
            </a:r>
            <a:r>
              <a:rPr lang="fr-FR" dirty="0"/>
              <a:t>génomes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58203" y="2876023"/>
            <a:ext cx="1630016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Complexification des génomes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16365" y="2309718"/>
            <a:ext cx="1424159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Transferts horizontaux </a:t>
            </a:r>
            <a:br>
              <a:rPr lang="fr-FR" sz="1400" dirty="0" smtClean="0">
                <a:ea typeface="Verdana" panose="020B0604030504040204" pitchFamily="34" charset="0"/>
              </a:rPr>
            </a:br>
            <a:r>
              <a:rPr lang="fr-FR" sz="1400" dirty="0" smtClean="0">
                <a:ea typeface="Verdana" panose="020B0604030504040204" pitchFamily="34" charset="0"/>
              </a:rPr>
              <a:t>de gènes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5188219" y="2700481"/>
            <a:ext cx="328146" cy="27589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6940524" y="270048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516365" y="3369839"/>
            <a:ext cx="1424159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err="1" smtClean="0">
                <a:ea typeface="Verdana" panose="020B0604030504040204" pitchFamily="34" charset="0"/>
              </a:rPr>
              <a:t>Endosymbioses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5188219" y="3254062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940523" y="3532656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17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8</cp:revision>
  <dcterms:created xsi:type="dcterms:W3CDTF">2020-07-22T16:32:13Z</dcterms:created>
  <dcterms:modified xsi:type="dcterms:W3CDTF">2020-07-22T17:02:20Z</dcterms:modified>
</cp:coreProperties>
</file>