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1/Chapitre 4 • L’inéluctable </a:t>
            </a:r>
            <a:r>
              <a:rPr lang="fr-FR" dirty="0" smtClean="0"/>
              <a:t>évolution des </a:t>
            </a:r>
            <a:r>
              <a:rPr lang="fr-FR" dirty="0"/>
              <a:t>génomes au </a:t>
            </a:r>
            <a:r>
              <a:rPr lang="fr-FR" dirty="0" smtClean="0"/>
              <a:t>sein des </a:t>
            </a:r>
            <a:r>
              <a:rPr lang="fr-FR" dirty="0"/>
              <a:t>populations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696069" y="1822044"/>
            <a:ext cx="2216432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ea typeface="Verdana" panose="020B0604030504040204" pitchFamily="34" charset="0"/>
              </a:rPr>
              <a:t>Population d’une espèce</a:t>
            </a:r>
            <a:endParaRPr lang="fr-FR" sz="1400" b="1" dirty="0">
              <a:solidFill>
                <a:srgbClr val="FF0000"/>
              </a:solidFill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081956" y="2445854"/>
            <a:ext cx="1424159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Conditions théoriques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102455" y="2445854"/>
            <a:ext cx="1424159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Conditions naturelles</a:t>
            </a:r>
          </a:p>
        </p:txBody>
      </p:sp>
      <p:cxnSp>
        <p:nvCxnSpPr>
          <p:cNvPr id="33" name="Connecteur droit 32"/>
          <p:cNvCxnSpPr/>
          <p:nvPr/>
        </p:nvCxnSpPr>
        <p:spPr>
          <a:xfrm flipH="1">
            <a:off x="4104861" y="2157469"/>
            <a:ext cx="147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>
            <a:off x="5440017" y="2157469"/>
            <a:ext cx="147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3455873" y="3424513"/>
            <a:ext cx="660133" cy="325636"/>
          </a:xfrm>
          <a:prstGeom prst="roundRect">
            <a:avLst>
              <a:gd name="adj" fmla="val 9487"/>
            </a:avLst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……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3973726" y="3423793"/>
            <a:ext cx="660133" cy="325636"/>
          </a:xfrm>
          <a:prstGeom prst="roundRect">
            <a:avLst>
              <a:gd name="adj" fmla="val 9487"/>
            </a:avLst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……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2957898" y="3423793"/>
            <a:ext cx="660133" cy="325636"/>
          </a:xfrm>
          <a:prstGeom prst="roundRect">
            <a:avLst>
              <a:gd name="adj" fmla="val 9487"/>
            </a:avLst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……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69" name="Connecteur droit 68"/>
          <p:cNvCxnSpPr/>
          <p:nvPr/>
        </p:nvCxnSpPr>
        <p:spPr>
          <a:xfrm flipH="1">
            <a:off x="3287817" y="3019013"/>
            <a:ext cx="147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H="1">
            <a:off x="3782773" y="3019013"/>
            <a:ext cx="147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H="1">
            <a:off x="4293707" y="3019013"/>
            <a:ext cx="147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5487529" y="3424513"/>
            <a:ext cx="660133" cy="325636"/>
          </a:xfrm>
          <a:prstGeom prst="roundRect">
            <a:avLst>
              <a:gd name="adj" fmla="val 9487"/>
            </a:avLst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……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6005382" y="3423793"/>
            <a:ext cx="660133" cy="325636"/>
          </a:xfrm>
          <a:prstGeom prst="roundRect">
            <a:avLst>
              <a:gd name="adj" fmla="val 9487"/>
            </a:avLst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……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4989554" y="3423793"/>
            <a:ext cx="660133" cy="325636"/>
          </a:xfrm>
          <a:prstGeom prst="roundRect">
            <a:avLst>
              <a:gd name="adj" fmla="val 9487"/>
            </a:avLst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……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75" name="Connecteur droit 74"/>
          <p:cNvCxnSpPr/>
          <p:nvPr/>
        </p:nvCxnSpPr>
        <p:spPr>
          <a:xfrm flipH="1">
            <a:off x="5319473" y="3019013"/>
            <a:ext cx="147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H="1">
            <a:off x="5814429" y="3019013"/>
            <a:ext cx="147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H="1">
            <a:off x="6325363" y="3019013"/>
            <a:ext cx="147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25</Words>
  <Application>Microsoft Office PowerPoint</Application>
  <PresentationFormat>Format A4 (210 x 297 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10</cp:revision>
  <dcterms:created xsi:type="dcterms:W3CDTF">2020-07-22T16:32:13Z</dcterms:created>
  <dcterms:modified xsi:type="dcterms:W3CDTF">2020-07-22T17:10:41Z</dcterms:modified>
</cp:coreProperties>
</file>