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1/Chapitre 5 • Les mécanismes non </a:t>
            </a:r>
            <a:r>
              <a:rPr lang="fr-FR" dirty="0" smtClean="0"/>
              <a:t>génétiques de </a:t>
            </a:r>
            <a:r>
              <a:rPr lang="fr-FR" dirty="0"/>
              <a:t>diversification du vivant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3637721" y="2876023"/>
            <a:ext cx="1550497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Diversification non génétique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5516365" y="2423691"/>
            <a:ext cx="142415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Associations symbiotiques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80" name="Connecteur droit 79"/>
          <p:cNvCxnSpPr/>
          <p:nvPr/>
        </p:nvCxnSpPr>
        <p:spPr>
          <a:xfrm flipV="1">
            <a:off x="5188219" y="2700481"/>
            <a:ext cx="328146" cy="27589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6940524" y="270048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5516365" y="3255867"/>
            <a:ext cx="142415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Transmission culturelle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83" name="Connecteur droit 82"/>
          <p:cNvCxnSpPr/>
          <p:nvPr/>
        </p:nvCxnSpPr>
        <p:spPr>
          <a:xfrm>
            <a:off x="5188219" y="3254062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 flipV="1">
            <a:off x="6940523" y="3532656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 flipV="1">
            <a:off x="3163655" y="2939016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 flipV="1">
            <a:off x="3163654" y="3353754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19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13</cp:revision>
  <dcterms:created xsi:type="dcterms:W3CDTF">2020-07-22T16:32:13Z</dcterms:created>
  <dcterms:modified xsi:type="dcterms:W3CDTF">2020-07-22T17:13:05Z</dcterms:modified>
</cp:coreProperties>
</file>