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347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4C75F-8694-4058-A9CE-56F24A4F9855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2EB36-5527-4185-9AD1-4359E6728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91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61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65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58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3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38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25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06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97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89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9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3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" y="6530009"/>
            <a:ext cx="9906000" cy="327990"/>
          </a:xfrm>
        </p:spPr>
        <p:txBody>
          <a:bodyPr lIns="90000" rIns="270000" bIns="108000"/>
          <a:lstStyle/>
          <a:p>
            <a:pPr algn="r"/>
            <a:r>
              <a:rPr lang="fr-FR" dirty="0"/>
              <a:t>Thème </a:t>
            </a:r>
            <a:r>
              <a:rPr lang="fr-FR" dirty="0" smtClean="0"/>
              <a:t>2/Chapitre </a:t>
            </a:r>
            <a:r>
              <a:rPr lang="fr-FR" dirty="0"/>
              <a:t>8</a:t>
            </a:r>
            <a:r>
              <a:rPr lang="fr-FR" dirty="0" smtClean="0"/>
              <a:t> </a:t>
            </a:r>
            <a:r>
              <a:rPr lang="fr-FR" dirty="0"/>
              <a:t>• L’organisation fonctionnelle des plantes à </a:t>
            </a:r>
            <a:r>
              <a:rPr lang="fr-FR" dirty="0" smtClean="0"/>
              <a:t>fleurs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3337620" y="1708072"/>
            <a:ext cx="1675961" cy="553581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FF0000"/>
                </a:solidFill>
                <a:ea typeface="Verdana" panose="020B0604030504040204" pitchFamily="34" charset="0"/>
              </a:rPr>
              <a:t>Des phénomènes cellulaires</a:t>
            </a:r>
            <a:endParaRPr lang="fr-FR" sz="1400" b="1" dirty="0">
              <a:solidFill>
                <a:srgbClr val="FF0000"/>
              </a:solidFill>
              <a:ea typeface="Verdana" panose="020B060403050404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703939" y="1593045"/>
            <a:ext cx="1424159" cy="781526"/>
          </a:xfrm>
          <a:prstGeom prst="roundRect">
            <a:avLst>
              <a:gd name="adj" fmla="val 9487"/>
            </a:avLst>
          </a:prstGeom>
          <a:noFill/>
          <a:ln w="19050">
            <a:noFill/>
          </a:ln>
        </p:spPr>
        <p:txBody>
          <a:bodyPr wrap="square" rtlCol="0" anchor="ctr">
            <a:spAutoFit/>
          </a:bodyPr>
          <a:lstStyle/>
          <a:p>
            <a:pPr algn="r"/>
            <a:r>
              <a:rPr lang="fr-FR" sz="1400" dirty="0" smtClean="0">
                <a:ea typeface="Verdana" panose="020B0604030504040204" pitchFamily="34" charset="0"/>
              </a:rPr>
              <a:t>Développement des plantes </a:t>
            </a:r>
            <a:br>
              <a:rPr lang="fr-FR" sz="1400" dirty="0" smtClean="0">
                <a:ea typeface="Verdana" panose="020B0604030504040204" pitchFamily="34" charset="0"/>
              </a:rPr>
            </a:br>
            <a:r>
              <a:rPr lang="fr-FR" sz="1400" dirty="0" smtClean="0">
                <a:ea typeface="Verdana" panose="020B0604030504040204" pitchFamily="34" charset="0"/>
              </a:rPr>
              <a:t>à fleurs</a:t>
            </a:r>
            <a:endParaRPr lang="fr-FR" sz="1400" dirty="0">
              <a:ea typeface="Verdana" panose="020B0604030504040204" pitchFamily="34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5223103" y="1708072"/>
            <a:ext cx="1424159" cy="553581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Permettant l’organogenèse</a:t>
            </a:r>
          </a:p>
        </p:txBody>
      </p:sp>
      <p:cxnSp>
        <p:nvCxnSpPr>
          <p:cNvPr id="33" name="Connecteur droit 32"/>
          <p:cNvCxnSpPr>
            <a:stCxn id="9" idx="1"/>
            <a:endCxn id="10" idx="3"/>
          </p:cNvCxnSpPr>
          <p:nvPr/>
        </p:nvCxnSpPr>
        <p:spPr>
          <a:xfrm flipH="1" flipV="1">
            <a:off x="3128098" y="1983808"/>
            <a:ext cx="209522" cy="1055"/>
          </a:xfrm>
          <a:prstGeom prst="line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>
            <a:stCxn id="9" idx="3"/>
            <a:endCxn id="31" idx="1"/>
          </p:cNvCxnSpPr>
          <p:nvPr/>
        </p:nvCxnSpPr>
        <p:spPr>
          <a:xfrm>
            <a:off x="5013581" y="1984863"/>
            <a:ext cx="209522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68"/>
          <p:cNvCxnSpPr/>
          <p:nvPr/>
        </p:nvCxnSpPr>
        <p:spPr>
          <a:xfrm flipH="1">
            <a:off x="3128098" y="1702879"/>
            <a:ext cx="2" cy="548835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74"/>
          <p:cNvCxnSpPr/>
          <p:nvPr/>
        </p:nvCxnSpPr>
        <p:spPr>
          <a:xfrm flipV="1">
            <a:off x="4613795" y="2354693"/>
            <a:ext cx="0" cy="270814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75"/>
          <p:cNvCxnSpPr/>
          <p:nvPr/>
        </p:nvCxnSpPr>
        <p:spPr>
          <a:xfrm flipH="1" flipV="1">
            <a:off x="5117307" y="2616286"/>
            <a:ext cx="1346" cy="233182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76"/>
          <p:cNvCxnSpPr/>
          <p:nvPr/>
        </p:nvCxnSpPr>
        <p:spPr>
          <a:xfrm flipV="1">
            <a:off x="5615608" y="2354693"/>
            <a:ext cx="4077" cy="261592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6647262" y="1983808"/>
            <a:ext cx="439337" cy="2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oneTexte 38"/>
          <p:cNvSpPr txBox="1"/>
          <p:nvPr/>
        </p:nvSpPr>
        <p:spPr>
          <a:xfrm>
            <a:off x="4542183" y="2839529"/>
            <a:ext cx="1152940" cy="325636"/>
          </a:xfrm>
          <a:prstGeom prst="roundRect">
            <a:avLst>
              <a:gd name="adj" fmla="val 9487"/>
            </a:avLst>
          </a:prstGeom>
          <a:noFill/>
          <a:ln w="19050">
            <a:noFill/>
          </a:ln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Contrôlés par</a:t>
            </a:r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44" name="Connecteur droit 43"/>
          <p:cNvCxnSpPr/>
          <p:nvPr/>
        </p:nvCxnSpPr>
        <p:spPr>
          <a:xfrm flipH="1">
            <a:off x="4619002" y="2626224"/>
            <a:ext cx="996606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Arc 31"/>
          <p:cNvSpPr/>
          <p:nvPr/>
        </p:nvSpPr>
        <p:spPr>
          <a:xfrm>
            <a:off x="5433064" y="3033664"/>
            <a:ext cx="528914" cy="507597"/>
          </a:xfrm>
          <a:prstGeom prst="arc">
            <a:avLst>
              <a:gd name="adj1" fmla="val 15871742"/>
              <a:gd name="adj2" fmla="val 245534"/>
            </a:avLst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Arc 48"/>
          <p:cNvSpPr/>
          <p:nvPr/>
        </p:nvSpPr>
        <p:spPr>
          <a:xfrm flipH="1">
            <a:off x="4267894" y="3038185"/>
            <a:ext cx="528914" cy="507597"/>
          </a:xfrm>
          <a:prstGeom prst="arc">
            <a:avLst>
              <a:gd name="adj1" fmla="val 15871742"/>
              <a:gd name="adj2" fmla="val 245534"/>
            </a:avLst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94981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23</Words>
  <Application>Microsoft Office PowerPoint</Application>
  <PresentationFormat>Format A4 (210 x 297 mm)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Thème Office</vt:lpstr>
      <vt:lpstr>Présentation PowerPoint</vt:lpstr>
    </vt:vector>
  </TitlesOfParts>
  <Company>EDITIS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Bukowski.Sylvia</dc:creator>
  <cp:lastModifiedBy>Bukowski.Sylvia</cp:lastModifiedBy>
  <cp:revision>15</cp:revision>
  <dcterms:created xsi:type="dcterms:W3CDTF">2020-07-22T16:32:13Z</dcterms:created>
  <dcterms:modified xsi:type="dcterms:W3CDTF">2020-07-22T18:03:46Z</dcterms:modified>
</cp:coreProperties>
</file>