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/>
              <a:t>2</a:t>
            </a:r>
            <a:r>
              <a:rPr lang="fr-FR" dirty="0" smtClean="0"/>
              <a:t>/Chapitre </a:t>
            </a:r>
            <a:r>
              <a:rPr lang="fr-FR" dirty="0" smtClean="0"/>
              <a:t>11</a:t>
            </a:r>
            <a:r>
              <a:rPr lang="fr-FR" dirty="0" smtClean="0"/>
              <a:t> </a:t>
            </a:r>
            <a:r>
              <a:rPr lang="fr-FR" dirty="0"/>
              <a:t>• </a:t>
            </a:r>
            <a:r>
              <a:rPr lang="fr-FR" dirty="0"/>
              <a:t>La domestication des plantes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721087" y="2030766"/>
            <a:ext cx="1773425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Sélection artificielle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09007" y="2724151"/>
            <a:ext cx="1424159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Perte </a:t>
            </a:r>
            <a:r>
              <a:rPr lang="fr-FR" sz="1400" dirty="0" smtClean="0">
                <a:ea typeface="Verdana" panose="020B0604030504040204" pitchFamily="34" charset="0"/>
              </a:rPr>
              <a:t>de biodiversité allélique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671404" y="2724150"/>
            <a:ext cx="1646215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Enjeux alimentaires et environnementaux</a:t>
            </a:r>
            <a:endParaRPr lang="fr-FR" sz="1400" dirty="0" smtClean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4939748" y="2366191"/>
            <a:ext cx="148" cy="35795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031433" y="1916794"/>
            <a:ext cx="1321904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Les plantes domestiquées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70268" y="2724151"/>
            <a:ext cx="1424159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Coévolution avec l’espèce humaine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6274455" y="2366191"/>
            <a:ext cx="148" cy="35795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331339" y="2470375"/>
            <a:ext cx="4934" cy="25377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20" idx="3"/>
            <a:endCxn id="9" idx="1"/>
          </p:cNvCxnSpPr>
          <p:nvPr/>
        </p:nvCxnSpPr>
        <p:spPr>
          <a:xfrm flipV="1">
            <a:off x="4353337" y="2193584"/>
            <a:ext cx="36775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25</Words>
  <Application>Microsoft Office PowerPoint</Application>
  <PresentationFormat>Format A4 (210 x 297 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11</cp:revision>
  <dcterms:created xsi:type="dcterms:W3CDTF">2020-07-22T16:32:13Z</dcterms:created>
  <dcterms:modified xsi:type="dcterms:W3CDTF">2020-07-22T17:54:24Z</dcterms:modified>
</cp:coreProperties>
</file>