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6" r:id="rId2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8FCC8"/>
    <a:srgbClr val="DAF9C3"/>
    <a:srgbClr val="FEEAD4"/>
    <a:srgbClr val="FCEFD6"/>
    <a:srgbClr val="009900"/>
    <a:srgbClr val="FFA347"/>
    <a:srgbClr val="CC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464" autoAdjust="0"/>
    <p:restoredTop sz="94660"/>
  </p:normalViewPr>
  <p:slideViewPr>
    <p:cSldViewPr snapToGrid="0">
      <p:cViewPr varScale="1">
        <p:scale>
          <a:sx n="96" d="100"/>
          <a:sy n="96" d="100"/>
        </p:scale>
        <p:origin x="108" y="2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94C75F-8694-4058-A9CE-56F24A4F9855}" type="datetimeFigureOut">
              <a:rPr lang="fr-FR" smtClean="0"/>
              <a:t>22/07/2020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1143000"/>
            <a:ext cx="44577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92EB36-5527-4185-9AD1-4359E672872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489113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93FD-A4C1-437C-B8DA-7DF043084EF9}" type="datetimeFigureOut">
              <a:rPr lang="fr-FR" smtClean="0"/>
              <a:t>22/07/2020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F9A21-0FDA-4BA1-8D93-D686B9107A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656196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93FD-A4C1-437C-B8DA-7DF043084EF9}" type="datetimeFigureOut">
              <a:rPr lang="fr-FR" smtClean="0"/>
              <a:t>22/07/2020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F9A21-0FDA-4BA1-8D93-D686B9107A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366520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93FD-A4C1-437C-B8DA-7DF043084EF9}" type="datetimeFigureOut">
              <a:rPr lang="fr-FR" smtClean="0"/>
              <a:t>22/07/2020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F9A21-0FDA-4BA1-8D93-D686B9107A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185801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93FD-A4C1-437C-B8DA-7DF043084EF9}" type="datetimeFigureOut">
              <a:rPr lang="fr-FR" smtClean="0"/>
              <a:t>22/07/2020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F9A21-0FDA-4BA1-8D93-D686B9107A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9421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93FD-A4C1-437C-B8DA-7DF043084EF9}" type="datetimeFigureOut">
              <a:rPr lang="fr-FR" smtClean="0"/>
              <a:t>22/07/2020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F9A21-0FDA-4BA1-8D93-D686B9107A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98300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93FD-A4C1-437C-B8DA-7DF043084EF9}" type="datetimeFigureOut">
              <a:rPr lang="fr-FR" smtClean="0"/>
              <a:t>22/07/2020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F9A21-0FDA-4BA1-8D93-D686B9107A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283862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93FD-A4C1-437C-B8DA-7DF043084EF9}" type="datetimeFigureOut">
              <a:rPr lang="fr-FR" smtClean="0"/>
              <a:t>22/07/2020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F9A21-0FDA-4BA1-8D93-D686B9107A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482588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93FD-A4C1-437C-B8DA-7DF043084EF9}" type="datetimeFigureOut">
              <a:rPr lang="fr-FR" smtClean="0"/>
              <a:t>22/07/2020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F9A21-0FDA-4BA1-8D93-D686B9107A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080603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93FD-A4C1-437C-B8DA-7DF043084EF9}" type="datetimeFigureOut">
              <a:rPr lang="fr-FR" smtClean="0"/>
              <a:t>22/07/2020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F9A21-0FDA-4BA1-8D93-D686B9107A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109757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93FD-A4C1-437C-B8DA-7DF043084EF9}" type="datetimeFigureOut">
              <a:rPr lang="fr-FR" smtClean="0"/>
              <a:t>22/07/2020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F9A21-0FDA-4BA1-8D93-D686B9107A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638964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93FD-A4C1-437C-B8DA-7DF043084EF9}" type="datetimeFigureOut">
              <a:rPr lang="fr-FR" smtClean="0"/>
              <a:t>22/07/2020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F9A21-0FDA-4BA1-8D93-D686B9107A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55964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2E93FD-A4C1-437C-B8DA-7DF043084EF9}" type="datetimeFigureOut">
              <a:rPr lang="fr-FR" smtClean="0"/>
              <a:t>22/07/2020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9F9A21-0FDA-4BA1-8D93-D686B9107A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933219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ZoneTexte 33"/>
          <p:cNvSpPr txBox="1"/>
          <p:nvPr/>
        </p:nvSpPr>
        <p:spPr>
          <a:xfrm>
            <a:off x="5136952" y="1824256"/>
            <a:ext cx="1681292" cy="2196000"/>
          </a:xfrm>
          <a:prstGeom prst="roundRect">
            <a:avLst>
              <a:gd name="adj" fmla="val 4723"/>
            </a:avLst>
          </a:prstGeom>
          <a:solidFill>
            <a:srgbClr val="E8FCC8"/>
          </a:solidFill>
          <a:ln w="19050">
            <a:noFill/>
          </a:ln>
        </p:spPr>
        <p:txBody>
          <a:bodyPr wrap="square" rtlCol="0" anchor="ctr">
            <a:spAutoFit/>
          </a:bodyPr>
          <a:lstStyle/>
          <a:p>
            <a:pPr algn="ctr"/>
            <a:endParaRPr lang="fr-FR" sz="1400" dirty="0">
              <a:ea typeface="Verdana" panose="020B0604030504040204" pitchFamily="34" charset="0"/>
            </a:endParaRPr>
          </a:p>
        </p:txBody>
      </p:sp>
      <p:sp>
        <p:nvSpPr>
          <p:cNvPr id="30" name="ZoneTexte 29"/>
          <p:cNvSpPr txBox="1"/>
          <p:nvPr/>
        </p:nvSpPr>
        <p:spPr>
          <a:xfrm>
            <a:off x="3220278" y="1824256"/>
            <a:ext cx="1341859" cy="2196000"/>
          </a:xfrm>
          <a:prstGeom prst="roundRect">
            <a:avLst>
              <a:gd name="adj" fmla="val 4723"/>
            </a:avLst>
          </a:prstGeom>
          <a:solidFill>
            <a:srgbClr val="FEEAD4"/>
          </a:solidFill>
          <a:ln w="19050">
            <a:noFill/>
          </a:ln>
        </p:spPr>
        <p:txBody>
          <a:bodyPr wrap="square" rtlCol="0" anchor="ctr">
            <a:spAutoFit/>
          </a:bodyPr>
          <a:lstStyle/>
          <a:p>
            <a:pPr algn="ctr"/>
            <a:endParaRPr lang="fr-FR" sz="1400" dirty="0">
              <a:ea typeface="Verdana" panose="020B0604030504040204" pitchFamily="34" charset="0"/>
            </a:endParaRP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1" y="6530009"/>
            <a:ext cx="9906000" cy="327990"/>
          </a:xfrm>
        </p:spPr>
        <p:txBody>
          <a:bodyPr lIns="90000" rIns="270000" bIns="108000"/>
          <a:lstStyle/>
          <a:p>
            <a:pPr algn="r"/>
            <a:r>
              <a:rPr lang="fr-FR" dirty="0" smtClean="0"/>
              <a:t>Thème </a:t>
            </a:r>
            <a:r>
              <a:rPr lang="fr-FR" dirty="0" smtClean="0"/>
              <a:t>2/Chapitre 13 </a:t>
            </a:r>
            <a:r>
              <a:rPr lang="fr-FR" dirty="0" smtClean="0"/>
              <a:t>• </a:t>
            </a:r>
            <a:r>
              <a:rPr lang="fr-FR" dirty="0"/>
              <a:t>Comprendre les conséquences du réchauffement climatique et les possibilités d’actions</a:t>
            </a:r>
            <a:endParaRPr lang="fr-FR" dirty="0"/>
          </a:p>
        </p:txBody>
      </p:sp>
      <p:sp>
        <p:nvSpPr>
          <p:cNvPr id="9" name="ZoneTexte 8"/>
          <p:cNvSpPr txBox="1"/>
          <p:nvPr/>
        </p:nvSpPr>
        <p:spPr>
          <a:xfrm>
            <a:off x="3220278" y="1824256"/>
            <a:ext cx="1341859" cy="553581"/>
          </a:xfrm>
          <a:prstGeom prst="roundRect">
            <a:avLst>
              <a:gd name="adj" fmla="val 9487"/>
            </a:avLst>
          </a:prstGeom>
          <a:noFill/>
          <a:ln w="19050">
            <a:noFill/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fr-FR" sz="1400" b="1" dirty="0" smtClean="0">
                <a:ea typeface="Verdana" panose="020B0604030504040204" pitchFamily="34" charset="0"/>
              </a:rPr>
              <a:t>Risque climatique</a:t>
            </a:r>
            <a:endParaRPr lang="fr-FR" sz="1400" b="1" dirty="0">
              <a:ea typeface="Verdana" panose="020B0604030504040204" pitchFamily="34" charset="0"/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5307648" y="2026793"/>
            <a:ext cx="1321751" cy="781526"/>
          </a:xfrm>
          <a:prstGeom prst="roundRect">
            <a:avLst>
              <a:gd name="adj" fmla="val 9487"/>
            </a:avLst>
          </a:prstGeom>
          <a:solidFill>
            <a:schemeClr val="bg1"/>
          </a:solidFill>
          <a:ln w="19050">
            <a:solidFill>
              <a:srgbClr val="009900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fr-FR" sz="1400" dirty="0" smtClean="0">
                <a:ea typeface="Verdana" panose="020B0604030504040204" pitchFamily="34" charset="0"/>
              </a:rPr>
              <a:t>Atténuation</a:t>
            </a:r>
          </a:p>
          <a:p>
            <a:pPr algn="ctr"/>
            <a:endParaRPr lang="fr-FR" sz="1400" dirty="0" smtClean="0">
              <a:ea typeface="Verdana" panose="020B0604030504040204" pitchFamily="34" charset="0"/>
            </a:endParaRPr>
          </a:p>
          <a:p>
            <a:pPr algn="ctr"/>
            <a:endParaRPr lang="fr-FR" sz="1400" dirty="0">
              <a:ea typeface="Verdana" panose="020B0604030504040204" pitchFamily="34" charset="0"/>
            </a:endParaRPr>
          </a:p>
        </p:txBody>
      </p:sp>
      <p:cxnSp>
        <p:nvCxnSpPr>
          <p:cNvPr id="13" name="Connecteur droit 12"/>
          <p:cNvCxnSpPr>
            <a:stCxn id="9" idx="3"/>
            <a:endCxn id="10" idx="1"/>
          </p:cNvCxnSpPr>
          <p:nvPr/>
        </p:nvCxnSpPr>
        <p:spPr>
          <a:xfrm>
            <a:off x="4562137" y="2101047"/>
            <a:ext cx="745511" cy="316509"/>
          </a:xfrm>
          <a:prstGeom prst="line">
            <a:avLst/>
          </a:prstGeom>
          <a:ln w="1905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ZoneTexte 30"/>
          <p:cNvSpPr txBox="1"/>
          <p:nvPr/>
        </p:nvSpPr>
        <p:spPr>
          <a:xfrm>
            <a:off x="5307649" y="3017464"/>
            <a:ext cx="1321750" cy="325636"/>
          </a:xfrm>
          <a:prstGeom prst="roundRect">
            <a:avLst>
              <a:gd name="adj" fmla="val 9487"/>
            </a:avLst>
          </a:prstGeom>
          <a:solidFill>
            <a:schemeClr val="bg1"/>
          </a:solidFill>
          <a:ln w="19050">
            <a:solidFill>
              <a:srgbClr val="009900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fr-FR" sz="1400" dirty="0" smtClean="0">
                <a:ea typeface="Verdana" panose="020B0604030504040204" pitchFamily="34" charset="0"/>
              </a:rPr>
              <a:t>Adaptation</a:t>
            </a:r>
            <a:endParaRPr lang="fr-FR" sz="1400" dirty="0">
              <a:ea typeface="Verdana" panose="020B0604030504040204" pitchFamily="34" charset="0"/>
            </a:endParaRPr>
          </a:p>
        </p:txBody>
      </p:sp>
      <p:cxnSp>
        <p:nvCxnSpPr>
          <p:cNvPr id="33" name="Connecteur droit 32"/>
          <p:cNvCxnSpPr>
            <a:stCxn id="9" idx="3"/>
            <a:endCxn id="31" idx="1"/>
          </p:cNvCxnSpPr>
          <p:nvPr/>
        </p:nvCxnSpPr>
        <p:spPr>
          <a:xfrm>
            <a:off x="4562137" y="2101047"/>
            <a:ext cx="745512" cy="1079235"/>
          </a:xfrm>
          <a:prstGeom prst="line">
            <a:avLst/>
          </a:prstGeom>
          <a:ln w="1905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ZoneTexte 39"/>
          <p:cNvSpPr txBox="1"/>
          <p:nvPr/>
        </p:nvSpPr>
        <p:spPr>
          <a:xfrm>
            <a:off x="3420718" y="2456028"/>
            <a:ext cx="976892" cy="325636"/>
          </a:xfrm>
          <a:prstGeom prst="roundRect">
            <a:avLst>
              <a:gd name="adj" fmla="val 9487"/>
            </a:avLst>
          </a:prstGeom>
          <a:solidFill>
            <a:schemeClr val="bg1"/>
          </a:solidFill>
          <a:ln w="19050">
            <a:solidFill>
              <a:schemeClr val="accent2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endParaRPr lang="fr-FR" sz="1400" dirty="0">
              <a:ea typeface="Verdana" panose="020B0604030504040204" pitchFamily="34" charset="0"/>
            </a:endParaRPr>
          </a:p>
        </p:txBody>
      </p:sp>
      <p:cxnSp>
        <p:nvCxnSpPr>
          <p:cNvPr id="41" name="Connecteur droit 40"/>
          <p:cNvCxnSpPr/>
          <p:nvPr/>
        </p:nvCxnSpPr>
        <p:spPr>
          <a:xfrm flipV="1">
            <a:off x="2946650" y="2618845"/>
            <a:ext cx="474067" cy="1"/>
          </a:xfrm>
          <a:prstGeom prst="line">
            <a:avLst/>
          </a:prstGeom>
          <a:ln w="254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ZoneTexte 41"/>
          <p:cNvSpPr txBox="1"/>
          <p:nvPr/>
        </p:nvSpPr>
        <p:spPr>
          <a:xfrm>
            <a:off x="3405135" y="3529213"/>
            <a:ext cx="976892" cy="325636"/>
          </a:xfrm>
          <a:prstGeom prst="roundRect">
            <a:avLst>
              <a:gd name="adj" fmla="val 9487"/>
            </a:avLst>
          </a:prstGeom>
          <a:solidFill>
            <a:schemeClr val="bg1"/>
          </a:solidFill>
          <a:ln w="19050">
            <a:solidFill>
              <a:schemeClr val="accent2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endParaRPr lang="fr-FR" sz="1400" dirty="0">
              <a:ea typeface="Verdana" panose="020B0604030504040204" pitchFamily="34" charset="0"/>
            </a:endParaRPr>
          </a:p>
        </p:txBody>
      </p:sp>
      <p:cxnSp>
        <p:nvCxnSpPr>
          <p:cNvPr id="43" name="Connecteur droit 42"/>
          <p:cNvCxnSpPr/>
          <p:nvPr/>
        </p:nvCxnSpPr>
        <p:spPr>
          <a:xfrm flipV="1">
            <a:off x="2931066" y="3692030"/>
            <a:ext cx="474067" cy="1"/>
          </a:xfrm>
          <a:prstGeom prst="line">
            <a:avLst/>
          </a:prstGeom>
          <a:ln w="254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ZoneTexte 47"/>
          <p:cNvSpPr txBox="1"/>
          <p:nvPr/>
        </p:nvSpPr>
        <p:spPr>
          <a:xfrm>
            <a:off x="3405135" y="2987241"/>
            <a:ext cx="976892" cy="325636"/>
          </a:xfrm>
          <a:prstGeom prst="roundRect">
            <a:avLst>
              <a:gd name="adj" fmla="val 9487"/>
            </a:avLst>
          </a:prstGeom>
          <a:solidFill>
            <a:schemeClr val="bg1"/>
          </a:solidFill>
          <a:ln w="19050">
            <a:solidFill>
              <a:schemeClr val="accent2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endParaRPr lang="fr-FR" sz="1400" dirty="0">
              <a:ea typeface="Verdana" panose="020B0604030504040204" pitchFamily="34" charset="0"/>
            </a:endParaRPr>
          </a:p>
        </p:txBody>
      </p:sp>
      <p:cxnSp>
        <p:nvCxnSpPr>
          <p:cNvPr id="49" name="Connecteur droit 48"/>
          <p:cNvCxnSpPr/>
          <p:nvPr/>
        </p:nvCxnSpPr>
        <p:spPr>
          <a:xfrm flipV="1">
            <a:off x="2931067" y="3150059"/>
            <a:ext cx="474067" cy="1"/>
          </a:xfrm>
          <a:prstGeom prst="line">
            <a:avLst/>
          </a:prstGeom>
          <a:ln w="254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ZoneTexte 23"/>
          <p:cNvSpPr txBox="1"/>
          <p:nvPr/>
        </p:nvSpPr>
        <p:spPr>
          <a:xfrm>
            <a:off x="5471720" y="2401274"/>
            <a:ext cx="993606" cy="325636"/>
          </a:xfrm>
          <a:prstGeom prst="roundRect">
            <a:avLst>
              <a:gd name="adj" fmla="val 9487"/>
            </a:avLst>
          </a:prstGeom>
          <a:solidFill>
            <a:schemeClr val="bg1"/>
          </a:solidFill>
          <a:ln w="19050">
            <a:solidFill>
              <a:srgbClr val="92D050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endParaRPr lang="fr-FR" sz="1400" dirty="0">
              <a:ea typeface="Verdana" panose="020B0604030504040204" pitchFamily="34" charset="0"/>
            </a:endParaRPr>
          </a:p>
        </p:txBody>
      </p:sp>
      <p:sp>
        <p:nvSpPr>
          <p:cNvPr id="25" name="ZoneTexte 24"/>
          <p:cNvSpPr txBox="1"/>
          <p:nvPr/>
        </p:nvSpPr>
        <p:spPr>
          <a:xfrm>
            <a:off x="5429439" y="3552245"/>
            <a:ext cx="1078167" cy="325636"/>
          </a:xfrm>
          <a:prstGeom prst="roundRect">
            <a:avLst>
              <a:gd name="adj" fmla="val 9487"/>
            </a:avLst>
          </a:prstGeom>
          <a:solidFill>
            <a:schemeClr val="bg1"/>
          </a:solidFill>
          <a:ln w="19050">
            <a:solidFill>
              <a:srgbClr val="009900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endParaRPr lang="fr-FR" sz="1400" dirty="0"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949816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37</TotalTime>
  <Words>18</Words>
  <Application>Microsoft Office PowerPoint</Application>
  <PresentationFormat>Format A4 (210 x 297 mm)</PresentationFormat>
  <Paragraphs>4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Verdana</vt:lpstr>
      <vt:lpstr>Thème Office</vt:lpstr>
      <vt:lpstr>Présentation PowerPoint</vt:lpstr>
    </vt:vector>
  </TitlesOfParts>
  <Company>EDITIS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Bukowski.Sylvia</dc:creator>
  <cp:lastModifiedBy>Bukowski.Sylvia</cp:lastModifiedBy>
  <cp:revision>9</cp:revision>
  <dcterms:created xsi:type="dcterms:W3CDTF">2020-07-22T16:32:13Z</dcterms:created>
  <dcterms:modified xsi:type="dcterms:W3CDTF">2020-07-22T21:16:24Z</dcterms:modified>
</cp:coreProperties>
</file>