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347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64" autoAdjust="0"/>
    <p:restoredTop sz="94660"/>
  </p:normalViewPr>
  <p:slideViewPr>
    <p:cSldViewPr snapToGrid="0">
      <p:cViewPr varScale="1">
        <p:scale>
          <a:sx n="96" d="100"/>
          <a:sy n="96" d="100"/>
        </p:scale>
        <p:origin x="108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4C75F-8694-4058-A9CE-56F24A4F9855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2EB36-5527-4185-9AD1-4359E67287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91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619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65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58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83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386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25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806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97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3896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9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32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" y="6530009"/>
            <a:ext cx="9906000" cy="327990"/>
          </a:xfrm>
        </p:spPr>
        <p:txBody>
          <a:bodyPr lIns="90000" rIns="270000" bIns="108000"/>
          <a:lstStyle/>
          <a:p>
            <a:pPr algn="r"/>
            <a:r>
              <a:rPr lang="fr-FR" dirty="0"/>
              <a:t>Thème </a:t>
            </a:r>
            <a:r>
              <a:rPr lang="fr-FR" dirty="0" smtClean="0"/>
              <a:t>3/Chapitre 14 </a:t>
            </a:r>
            <a:r>
              <a:rPr lang="fr-FR" dirty="0"/>
              <a:t>• Les </a:t>
            </a:r>
            <a:r>
              <a:rPr lang="fr-FR" dirty="0" smtClean="0"/>
              <a:t>réflexes</a:t>
            </a:r>
            <a:endParaRPr lang="fr-FR" dirty="0"/>
          </a:p>
        </p:txBody>
      </p:sp>
      <p:sp>
        <p:nvSpPr>
          <p:cNvPr id="78" name="ZoneTexte 77"/>
          <p:cNvSpPr txBox="1"/>
          <p:nvPr/>
        </p:nvSpPr>
        <p:spPr>
          <a:xfrm>
            <a:off x="2166730" y="2900543"/>
            <a:ext cx="1321897" cy="325636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A347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b="1" dirty="0" smtClean="0">
                <a:ea typeface="Verdana" panose="020B0604030504040204" pitchFamily="34" charset="0"/>
              </a:rPr>
              <a:t>Les réflexes</a:t>
            </a:r>
            <a:endParaRPr lang="fr-FR" sz="1400" b="1" dirty="0">
              <a:ea typeface="Verdana" panose="020B0604030504040204" pitchFamily="34" charset="0"/>
            </a:endParaRPr>
          </a:p>
        </p:txBody>
      </p:sp>
      <p:sp>
        <p:nvSpPr>
          <p:cNvPr id="79" name="ZoneTexte 78"/>
          <p:cNvSpPr txBox="1"/>
          <p:nvPr/>
        </p:nvSpPr>
        <p:spPr>
          <a:xfrm>
            <a:off x="3816775" y="2334239"/>
            <a:ext cx="1232303" cy="553581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Circuit cellulaire</a:t>
            </a:r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80" name="Connecteur droit 79"/>
          <p:cNvCxnSpPr/>
          <p:nvPr/>
        </p:nvCxnSpPr>
        <p:spPr>
          <a:xfrm flipV="1">
            <a:off x="3488628" y="2611029"/>
            <a:ext cx="328146" cy="275890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cteur droit 80"/>
          <p:cNvCxnSpPr/>
          <p:nvPr/>
        </p:nvCxnSpPr>
        <p:spPr>
          <a:xfrm flipV="1">
            <a:off x="5049078" y="2611028"/>
            <a:ext cx="474067" cy="1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ZoneTexte 81"/>
          <p:cNvSpPr txBox="1"/>
          <p:nvPr/>
        </p:nvSpPr>
        <p:spPr>
          <a:xfrm>
            <a:off x="3816775" y="3166415"/>
            <a:ext cx="1977738" cy="553581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Propagation et codage du message nerveux</a:t>
            </a:r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83" name="Connecteur droit 82"/>
          <p:cNvCxnSpPr/>
          <p:nvPr/>
        </p:nvCxnSpPr>
        <p:spPr>
          <a:xfrm>
            <a:off x="3488628" y="3164610"/>
            <a:ext cx="328146" cy="278596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necteur droit 83"/>
          <p:cNvCxnSpPr/>
          <p:nvPr/>
        </p:nvCxnSpPr>
        <p:spPr>
          <a:xfrm flipV="1">
            <a:off x="5794513" y="3443204"/>
            <a:ext cx="474067" cy="1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94981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</TotalTime>
  <Words>16</Words>
  <Application>Microsoft Office PowerPoint</Application>
  <PresentationFormat>Format A4 (210 x 297 mm)</PresentationFormat>
  <Paragraphs>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Thème Office</vt:lpstr>
      <vt:lpstr>Présentation PowerPoint</vt:lpstr>
    </vt:vector>
  </TitlesOfParts>
  <Company>EDITIS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Bukowski.Sylvia</dc:creator>
  <cp:lastModifiedBy>Bukowski.Sylvia</cp:lastModifiedBy>
  <cp:revision>16</cp:revision>
  <dcterms:created xsi:type="dcterms:W3CDTF">2020-07-22T16:32:13Z</dcterms:created>
  <dcterms:modified xsi:type="dcterms:W3CDTF">2020-07-22T21:19:09Z</dcterms:modified>
</cp:coreProperties>
</file>