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15 • Cerveau, </a:t>
            </a:r>
            <a:r>
              <a:rPr lang="fr-FR" dirty="0" smtClean="0"/>
              <a:t>mouvement volontaire </a:t>
            </a:r>
            <a:r>
              <a:rPr lang="fr-FR" dirty="0"/>
              <a:t>et </a:t>
            </a:r>
            <a:r>
              <a:rPr lang="fr-FR" dirty="0" smtClean="0"/>
              <a:t>action de </a:t>
            </a:r>
            <a:r>
              <a:rPr lang="fr-FR" dirty="0"/>
              <a:t>substances exogènes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696069" y="1767052"/>
            <a:ext cx="221643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Mouvement volontaire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550504" y="2445853"/>
            <a:ext cx="295561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Commande cérébrale </a:t>
            </a:r>
            <a:r>
              <a:rPr lang="fr-FR" sz="1400" dirty="0" smtClean="0">
                <a:ea typeface="Verdana" panose="020B0604030504040204" pitchFamily="34" charset="0"/>
              </a:rPr>
              <a:t>du mouvement (aires </a:t>
            </a:r>
            <a:r>
              <a:rPr lang="fr-FR" sz="1400" dirty="0">
                <a:ea typeface="Verdana" panose="020B0604030504040204" pitchFamily="34" charset="0"/>
              </a:rPr>
              <a:t>motrices spécialisées)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271420" y="2445853"/>
            <a:ext cx="2322075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Transmission du message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jusqu’aux muscles</a:t>
            </a:r>
            <a:endParaRPr lang="fr-FR" sz="1400" dirty="0" smtClean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endCxn id="10" idx="0"/>
          </p:cNvCxnSpPr>
          <p:nvPr/>
        </p:nvCxnSpPr>
        <p:spPr>
          <a:xfrm flipH="1">
            <a:off x="3028310" y="2092686"/>
            <a:ext cx="667908" cy="35316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endCxn id="31" idx="0"/>
          </p:cNvCxnSpPr>
          <p:nvPr/>
        </p:nvCxnSpPr>
        <p:spPr>
          <a:xfrm>
            <a:off x="5912501" y="2092686"/>
            <a:ext cx="519957" cy="35316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10" idx="2"/>
            <a:endCxn id="20" idx="0"/>
          </p:cNvCxnSpPr>
          <p:nvPr/>
        </p:nvCxnSpPr>
        <p:spPr>
          <a:xfrm>
            <a:off x="3028310" y="2999434"/>
            <a:ext cx="0" cy="32317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>
            <a:stCxn id="31" idx="2"/>
            <a:endCxn id="21" idx="0"/>
          </p:cNvCxnSpPr>
          <p:nvPr/>
        </p:nvCxnSpPr>
        <p:spPr>
          <a:xfrm flipH="1">
            <a:off x="6432457" y="2999434"/>
            <a:ext cx="1" cy="32317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022492" y="3322611"/>
            <a:ext cx="2011636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Cerveau = un organe…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706821" y="3322611"/>
            <a:ext cx="1451271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Voies motrices</a:t>
            </a:r>
            <a:endParaRPr lang="fr-FR" sz="1400" dirty="0"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36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12</cp:revision>
  <dcterms:created xsi:type="dcterms:W3CDTF">2020-07-22T16:32:13Z</dcterms:created>
  <dcterms:modified xsi:type="dcterms:W3CDTF">2020-07-22T21:24:35Z</dcterms:modified>
</cp:coreProperties>
</file>