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 smtClean="0"/>
              <a:t>Thème </a:t>
            </a:r>
            <a:r>
              <a:rPr lang="fr-FR" dirty="0" smtClean="0"/>
              <a:t>3/Chapitre 16 </a:t>
            </a:r>
            <a:r>
              <a:rPr lang="fr-FR" dirty="0" smtClean="0"/>
              <a:t>• </a:t>
            </a:r>
            <a:r>
              <a:rPr lang="fr-FR" dirty="0"/>
              <a:t>La cellule musculaire : une structure spécialisée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986409" y="2270389"/>
            <a:ext cx="1337112" cy="1237417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A34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>
                <a:ea typeface="Verdana" panose="020B0604030504040204" pitchFamily="34" charset="0"/>
              </a:rPr>
              <a:t>Échelle</a:t>
            </a:r>
          </a:p>
          <a:p>
            <a:pPr algn="ctr"/>
            <a:r>
              <a:rPr lang="fr-FR" sz="1400" b="1" dirty="0">
                <a:ea typeface="Verdana" panose="020B0604030504040204" pitchFamily="34" charset="0"/>
              </a:rPr>
              <a:t>moléculaire :</a:t>
            </a:r>
          </a:p>
          <a:p>
            <a:pPr algn="ctr"/>
            <a:r>
              <a:rPr lang="fr-FR" sz="1400" dirty="0">
                <a:ea typeface="Verdana" panose="020B0604030504040204" pitchFamily="34" charset="0"/>
              </a:rPr>
              <a:t>pivotement</a:t>
            </a:r>
          </a:p>
          <a:p>
            <a:pPr algn="ctr"/>
            <a:r>
              <a:rPr lang="fr-FR" sz="1400" dirty="0">
                <a:ea typeface="Verdana" panose="020B0604030504040204" pitchFamily="34" charset="0"/>
              </a:rPr>
              <a:t>de la tête</a:t>
            </a:r>
          </a:p>
          <a:p>
            <a:pPr algn="ctr"/>
            <a:r>
              <a:rPr lang="fr-FR" sz="1400" dirty="0">
                <a:ea typeface="Verdana" panose="020B0604030504040204" pitchFamily="34" charset="0"/>
              </a:rPr>
              <a:t>de la myosine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>
            <a:stCxn id="9" idx="3"/>
            <a:endCxn id="38" idx="1"/>
          </p:cNvCxnSpPr>
          <p:nvPr/>
        </p:nvCxnSpPr>
        <p:spPr>
          <a:xfrm>
            <a:off x="4323521" y="2889098"/>
            <a:ext cx="328146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1621283" y="2498334"/>
            <a:ext cx="1012740" cy="78152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>
                <a:ea typeface="Verdana" panose="020B0604030504040204" pitchFamily="34" charset="0"/>
              </a:rPr>
              <a:t>Besoins</a:t>
            </a:r>
          </a:p>
          <a:p>
            <a:pPr algn="ctr"/>
            <a:r>
              <a:rPr lang="fr-FR" sz="1400" dirty="0">
                <a:ea typeface="Verdana" panose="020B0604030504040204" pitchFamily="34" charset="0"/>
              </a:rPr>
              <a:t>en ATP</a:t>
            </a:r>
          </a:p>
          <a:p>
            <a:pPr algn="ctr"/>
            <a:r>
              <a:rPr lang="fr-FR" sz="1400" dirty="0">
                <a:ea typeface="Verdana" panose="020B0604030504040204" pitchFamily="34" charset="0"/>
              </a:rPr>
              <a:t>et Ca</a:t>
            </a:r>
            <a:r>
              <a:rPr lang="fr-FR" sz="1400" baseline="30000" dirty="0">
                <a:ea typeface="Verdana" panose="020B0604030504040204" pitchFamily="34" charset="0"/>
              </a:rPr>
              <a:t>2+</a:t>
            </a:r>
            <a:endParaRPr lang="fr-FR" sz="1400" baseline="30000" dirty="0">
              <a:ea typeface="Verdana" panose="020B0604030504040204" pitchFamily="34" charset="0"/>
            </a:endParaRPr>
          </a:p>
        </p:txBody>
      </p:sp>
      <p:cxnSp>
        <p:nvCxnSpPr>
          <p:cNvPr id="24" name="Connecteur droit 23"/>
          <p:cNvCxnSpPr>
            <a:stCxn id="9" idx="1"/>
            <a:endCxn id="22" idx="3"/>
          </p:cNvCxnSpPr>
          <p:nvPr/>
        </p:nvCxnSpPr>
        <p:spPr>
          <a:xfrm flipH="1" flipV="1">
            <a:off x="2634023" y="2889097"/>
            <a:ext cx="352386" cy="1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4651667" y="2042445"/>
            <a:ext cx="1689498" cy="1693307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>
                <a:ea typeface="Verdana" panose="020B0604030504040204" pitchFamily="34" charset="0"/>
              </a:rPr>
              <a:t>Échelle</a:t>
            </a:r>
          </a:p>
          <a:p>
            <a:pPr algn="ctr"/>
            <a:r>
              <a:rPr lang="fr-FR" sz="1400" b="1" dirty="0">
                <a:ea typeface="Verdana" panose="020B0604030504040204" pitchFamily="34" charset="0"/>
              </a:rPr>
              <a:t>moléculaire :</a:t>
            </a:r>
          </a:p>
          <a:p>
            <a:pPr algn="ctr"/>
            <a:r>
              <a:rPr lang="fr-FR" sz="1400" dirty="0">
                <a:ea typeface="Verdana" panose="020B0604030504040204" pitchFamily="34" charset="0"/>
              </a:rPr>
              <a:t>coulissage</a:t>
            </a:r>
          </a:p>
          <a:p>
            <a:pPr algn="ctr"/>
            <a:r>
              <a:rPr lang="fr-FR" sz="1400" dirty="0">
                <a:ea typeface="Verdana" panose="020B0604030504040204" pitchFamily="34" charset="0"/>
              </a:rPr>
              <a:t>des filaments fins</a:t>
            </a:r>
          </a:p>
          <a:p>
            <a:pPr algn="ctr"/>
            <a:r>
              <a:rPr lang="fr-FR" sz="1400" dirty="0">
                <a:ea typeface="Verdana" panose="020B0604030504040204" pitchFamily="34" charset="0"/>
              </a:rPr>
              <a:t>d’actine et</a:t>
            </a:r>
          </a:p>
          <a:p>
            <a:pPr algn="ctr"/>
            <a:r>
              <a:rPr lang="fr-FR" sz="1400" dirty="0">
                <a:ea typeface="Verdana" panose="020B0604030504040204" pitchFamily="34" charset="0"/>
              </a:rPr>
              <a:t>des filaments épais</a:t>
            </a:r>
          </a:p>
          <a:p>
            <a:pPr algn="ctr"/>
            <a:r>
              <a:rPr lang="fr-FR" sz="1400" dirty="0">
                <a:ea typeface="Verdana" panose="020B0604030504040204" pitchFamily="34" charset="0"/>
              </a:rPr>
              <a:t>de myosine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6341165" y="2889096"/>
            <a:ext cx="328146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6728945" y="2889096"/>
            <a:ext cx="377533" cy="2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41</Words>
  <Application>Microsoft Office PowerPoint</Application>
  <PresentationFormat>Format A4 (210 x 297 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14</cp:revision>
  <dcterms:created xsi:type="dcterms:W3CDTF">2020-07-22T16:32:13Z</dcterms:created>
  <dcterms:modified xsi:type="dcterms:W3CDTF">2020-07-22T21:33:48Z</dcterms:modified>
</cp:coreProperties>
</file>