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7E2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</a:t>
            </a:r>
            <a:r>
              <a:rPr lang="fr-FR" dirty="0" smtClean="0"/>
              <a:t>3/Chapitre </a:t>
            </a:r>
            <a:r>
              <a:rPr lang="fr-FR" dirty="0" smtClean="0"/>
              <a:t>18</a:t>
            </a:r>
            <a:r>
              <a:rPr lang="fr-FR" dirty="0" smtClean="0"/>
              <a:t> </a:t>
            </a:r>
            <a:r>
              <a:rPr lang="fr-FR" dirty="0" smtClean="0"/>
              <a:t>• </a:t>
            </a:r>
            <a:r>
              <a:rPr lang="fr-FR" dirty="0"/>
              <a:t>Le contrôle des flux de glucose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04251" y="2502979"/>
            <a:ext cx="1033669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Glycémie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11807" y="1698702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00B0F0"/>
                </a:solidFill>
                <a:ea typeface="Verdana" panose="020B0604030504040204" pitchFamily="34" charset="0"/>
              </a:rPr>
              <a:t>Pancréas endocrine</a:t>
            </a:r>
            <a:endParaRPr lang="fr-FR" sz="14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31" idx="0"/>
            <a:endCxn id="10" idx="2"/>
          </p:cNvCxnSpPr>
          <p:nvPr/>
        </p:nvCxnSpPr>
        <p:spPr>
          <a:xfrm flipV="1">
            <a:off x="6200253" y="2252283"/>
            <a:ext cx="0" cy="252210"/>
          </a:xfrm>
          <a:prstGeom prst="line">
            <a:avLst/>
          </a:prstGeom>
          <a:ln w="19050">
            <a:solidFill>
              <a:srgbClr val="00A7E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711807" y="2504493"/>
            <a:ext cx="97689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00B0F0"/>
                </a:solidFill>
                <a:ea typeface="Verdana" panose="020B0604030504040204" pitchFamily="34" charset="0"/>
              </a:rPr>
              <a:t>Régulation</a:t>
            </a:r>
            <a:endParaRPr lang="fr-FR" sz="1400" dirty="0">
              <a:solidFill>
                <a:srgbClr val="00B0F0"/>
              </a:solidFill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3"/>
            <a:endCxn id="31" idx="1"/>
          </p:cNvCxnSpPr>
          <p:nvPr/>
        </p:nvCxnSpPr>
        <p:spPr>
          <a:xfrm>
            <a:off x="5237920" y="2665797"/>
            <a:ext cx="473887" cy="1514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881309" y="1967470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Flux entrant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0" name="Connecteur droit 19"/>
          <p:cNvCxnSpPr>
            <a:stCxn id="22" idx="0"/>
            <a:endCxn id="19" idx="2"/>
          </p:cNvCxnSpPr>
          <p:nvPr/>
        </p:nvCxnSpPr>
        <p:spPr>
          <a:xfrm flipV="1">
            <a:off x="3369755" y="2521051"/>
            <a:ext cx="0" cy="278596"/>
          </a:xfrm>
          <a:prstGeom prst="line">
            <a:avLst/>
          </a:prstGeom>
          <a:ln w="190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endCxn id="19" idx="1"/>
          </p:cNvCxnSpPr>
          <p:nvPr/>
        </p:nvCxnSpPr>
        <p:spPr>
          <a:xfrm>
            <a:off x="2410324" y="2244261"/>
            <a:ext cx="470985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881309" y="2799647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Flux de glucose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4" name="Connecteur droit 23"/>
          <p:cNvCxnSpPr>
            <a:endCxn id="22" idx="3"/>
          </p:cNvCxnSpPr>
          <p:nvPr/>
        </p:nvCxnSpPr>
        <p:spPr>
          <a:xfrm flipH="1">
            <a:off x="3858201" y="2799647"/>
            <a:ext cx="334311" cy="276791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endCxn id="22" idx="1"/>
          </p:cNvCxnSpPr>
          <p:nvPr/>
        </p:nvCxnSpPr>
        <p:spPr>
          <a:xfrm flipV="1">
            <a:off x="2410324" y="3076438"/>
            <a:ext cx="470985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0" idx="3"/>
          </p:cNvCxnSpPr>
          <p:nvPr/>
        </p:nvCxnSpPr>
        <p:spPr>
          <a:xfrm flipV="1">
            <a:off x="6688699" y="1975492"/>
            <a:ext cx="474066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35" idx="3"/>
          </p:cNvCxnSpPr>
          <p:nvPr/>
        </p:nvCxnSpPr>
        <p:spPr>
          <a:xfrm>
            <a:off x="6925732" y="3473102"/>
            <a:ext cx="474067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31" idx="3"/>
          </p:cNvCxnSpPr>
          <p:nvPr/>
        </p:nvCxnSpPr>
        <p:spPr>
          <a:xfrm>
            <a:off x="6688699" y="2667311"/>
            <a:ext cx="474067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237740" y="2828615"/>
            <a:ext cx="338266" cy="38644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5576006" y="3082339"/>
            <a:ext cx="1349726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2"/>
                </a:solidFill>
                <a:ea typeface="Verdana" panose="020B0604030504040204" pitchFamily="34" charset="0"/>
              </a:rPr>
              <a:t>Dérèglement hyperglycémie chronique</a:t>
            </a:r>
            <a:endParaRPr lang="fr-FR" sz="1400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22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11</cp:revision>
  <dcterms:created xsi:type="dcterms:W3CDTF">2020-07-22T16:32:13Z</dcterms:created>
  <dcterms:modified xsi:type="dcterms:W3CDTF">2020-07-22T21:50:19Z</dcterms:modified>
</cp:coreProperties>
</file>