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DC44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3/Chapitre 19 • Comportement et stress </a:t>
            </a:r>
            <a:r>
              <a:rPr lang="fr-FR" dirty="0" smtClean="0"/>
              <a:t>: l’adaptabilité </a:t>
            </a:r>
            <a:r>
              <a:rPr lang="fr-FR" dirty="0"/>
              <a:t>de l’organisme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707295" y="2876023"/>
            <a:ext cx="1480923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Adaptabilité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physiologique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516365" y="2423690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BBDC4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Réponse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immédiate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endCxn id="10" idx="1"/>
          </p:cNvCxnSpPr>
          <p:nvPr/>
        </p:nvCxnSpPr>
        <p:spPr>
          <a:xfrm flipV="1">
            <a:off x="5188219" y="2700481"/>
            <a:ext cx="328146" cy="27589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6940524" y="270048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516365" y="3369839"/>
            <a:ext cx="1424159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BBDC4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endCxn id="31" idx="1"/>
          </p:cNvCxnSpPr>
          <p:nvPr/>
        </p:nvCxnSpPr>
        <p:spPr>
          <a:xfrm>
            <a:off x="5188219" y="3254062"/>
            <a:ext cx="328146" cy="27859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6940523" y="3532656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2265274" y="2762050"/>
            <a:ext cx="1088251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Agent</a:t>
            </a:r>
          </a:p>
          <a:p>
            <a:pPr algn="ctr"/>
            <a:r>
              <a:rPr lang="fr-FR" sz="1400" dirty="0" err="1">
                <a:ea typeface="Verdana" panose="020B0604030504040204" pitchFamily="34" charset="0"/>
              </a:rPr>
              <a:t>stresseur</a:t>
            </a:r>
            <a:endParaRPr lang="fr-FR" sz="1400" dirty="0">
              <a:ea typeface="Verdana" panose="020B0604030504040204" pitchFamily="34" charset="0"/>
            </a:endParaRP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ponctuel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>
            <a:stCxn id="11" idx="3"/>
            <a:endCxn id="9" idx="1"/>
          </p:cNvCxnSpPr>
          <p:nvPr/>
        </p:nvCxnSpPr>
        <p:spPr>
          <a:xfrm>
            <a:off x="3353525" y="3152813"/>
            <a:ext cx="353770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18</Words>
  <Application>Microsoft Office PowerPoint</Application>
  <PresentationFormat>Format A4 (210 x 297 mm)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10</cp:revision>
  <dcterms:created xsi:type="dcterms:W3CDTF">2020-07-22T16:32:13Z</dcterms:created>
  <dcterms:modified xsi:type="dcterms:W3CDTF">2020-07-22T21:53:57Z</dcterms:modified>
</cp:coreProperties>
</file>