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DC44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3/Chapitre 20 • Comportement et stress </a:t>
            </a:r>
            <a:r>
              <a:rPr lang="fr-FR" dirty="0" smtClean="0"/>
              <a:t>: l’organisme </a:t>
            </a:r>
            <a:r>
              <a:rPr lang="fr-FR" dirty="0"/>
              <a:t>débordé </a:t>
            </a:r>
            <a:r>
              <a:rPr lang="fr-FR" dirty="0" smtClean="0"/>
              <a:t>dans ses </a:t>
            </a:r>
            <a:r>
              <a:rPr lang="fr-FR" dirty="0"/>
              <a:t>capacités d’adaptation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395330" y="2697119"/>
            <a:ext cx="983966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>
                <a:ea typeface="Verdana" panose="020B0604030504040204" pitchFamily="34" charset="0"/>
              </a:rPr>
              <a:t>Agent</a:t>
            </a:r>
          </a:p>
          <a:p>
            <a:pPr algn="ctr"/>
            <a:r>
              <a:rPr lang="fr-FR" sz="1400" b="1" dirty="0" err="1">
                <a:ea typeface="Verdana" panose="020B0604030504040204" pitchFamily="34" charset="0"/>
              </a:rPr>
              <a:t>stresseur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846443" y="2358758"/>
            <a:ext cx="1285159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ponctuel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endCxn id="10" idx="1"/>
          </p:cNvCxnSpPr>
          <p:nvPr/>
        </p:nvCxnSpPr>
        <p:spPr>
          <a:xfrm flipV="1">
            <a:off x="3379297" y="2521576"/>
            <a:ext cx="467146" cy="27589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3846443" y="3076963"/>
            <a:ext cx="1285159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durable ou </a:t>
            </a:r>
            <a:r>
              <a:rPr lang="fr-FR" sz="1400" dirty="0" smtClean="0">
                <a:ea typeface="Verdana" panose="020B0604030504040204" pitchFamily="34" charset="0"/>
              </a:rPr>
              <a:t>i</a:t>
            </a:r>
            <a:r>
              <a:rPr lang="fr-FR" sz="1400" dirty="0" smtClean="0">
                <a:ea typeface="Verdana" panose="020B0604030504040204" pitchFamily="34" charset="0"/>
              </a:rPr>
              <a:t>ntense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endCxn id="31" idx="1"/>
          </p:cNvCxnSpPr>
          <p:nvPr/>
        </p:nvCxnSpPr>
        <p:spPr>
          <a:xfrm>
            <a:off x="3379297" y="3075158"/>
            <a:ext cx="467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5568932" y="2358758"/>
            <a:ext cx="1229434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Stress aigu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568931" y="3190935"/>
            <a:ext cx="1418278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Stress chronique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21" name="Connecteur droit 20"/>
          <p:cNvCxnSpPr>
            <a:stCxn id="31" idx="3"/>
            <a:endCxn id="20" idx="1"/>
          </p:cNvCxnSpPr>
          <p:nvPr/>
        </p:nvCxnSpPr>
        <p:spPr>
          <a:xfrm flipV="1">
            <a:off x="5131602" y="3353753"/>
            <a:ext cx="437329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0" idx="3"/>
            <a:endCxn id="19" idx="1"/>
          </p:cNvCxnSpPr>
          <p:nvPr/>
        </p:nvCxnSpPr>
        <p:spPr>
          <a:xfrm>
            <a:off x="5131602" y="2521576"/>
            <a:ext cx="43733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24</Words>
  <Application>Microsoft Office PowerPoint</Application>
  <PresentationFormat>Format A4 (210 x 297 mm)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11</cp:revision>
  <dcterms:created xsi:type="dcterms:W3CDTF">2020-07-22T16:32:13Z</dcterms:created>
  <dcterms:modified xsi:type="dcterms:W3CDTF">2020-07-22T21:57:16Z</dcterms:modified>
</cp:coreProperties>
</file>