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A1"/>
    <a:srgbClr val="CC0099"/>
    <a:srgbClr val="FFA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60" autoAdjust="0"/>
    <p:restoredTop sz="94660"/>
  </p:normalViewPr>
  <p:slideViewPr>
    <p:cSldViewPr snapToGrid="0">
      <p:cViewPr>
        <p:scale>
          <a:sx n="118" d="100"/>
          <a:sy n="118" d="100"/>
        </p:scale>
        <p:origin x="9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</a:t>
            </a:r>
            <a:r>
              <a:rPr lang="fr-FR" dirty="0" smtClean="0"/>
              <a:t>3/Chapitre 14 </a:t>
            </a:r>
            <a:r>
              <a:rPr lang="fr-FR" dirty="0"/>
              <a:t>• Les </a:t>
            </a:r>
            <a:r>
              <a:rPr lang="fr-FR" dirty="0" smtClean="0"/>
              <a:t>réflexes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160926" y="2475203"/>
            <a:ext cx="1264631" cy="4971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2">
                <a:lumMod val="75000"/>
              </a:schemeClr>
            </a:solidFill>
          </a:ln>
        </p:spPr>
        <p:txBody>
          <a:bodyPr wrap="square" tIns="126000" bIns="126000" rtlCol="0" anchor="ctr">
            <a:spAutoFit/>
          </a:bodyPr>
          <a:lstStyle/>
          <a:p>
            <a:pPr algn="ctr"/>
            <a:r>
              <a:rPr lang="fr-FR" sz="1400" b="1" dirty="0">
                <a:ea typeface="Verdana" panose="020B0604030504040204" pitchFamily="34" charset="0"/>
              </a:rPr>
              <a:t>Les réflexes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278521" y="979201"/>
            <a:ext cx="1113029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000" b="1" dirty="0" smtClean="0">
                <a:ea typeface="Verdana" panose="020B0604030504040204" pitchFamily="34" charset="0"/>
              </a:rPr>
              <a:t>Réaction rapide et spontanée</a:t>
            </a:r>
            <a:endParaRPr lang="fr-FR" sz="1000" b="1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stCxn id="17" idx="2"/>
          </p:cNvCxnSpPr>
          <p:nvPr/>
        </p:nvCxnSpPr>
        <p:spPr>
          <a:xfrm>
            <a:off x="4124651" y="1386976"/>
            <a:ext cx="351533" cy="1094614"/>
          </a:xfrm>
          <a:prstGeom prst="line">
            <a:avLst/>
          </a:prstGeom>
          <a:ln w="12700">
            <a:solidFill>
              <a:srgbClr val="DA00A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12" idx="2"/>
          </p:cNvCxnSpPr>
          <p:nvPr/>
        </p:nvCxnSpPr>
        <p:spPr>
          <a:xfrm flipV="1">
            <a:off x="5143787" y="1402528"/>
            <a:ext cx="691249" cy="1079062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410344" y="3922907"/>
            <a:ext cx="1113028" cy="586145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000" b="1" dirty="0">
                <a:ea typeface="Verdana" panose="020B0604030504040204" pitchFamily="34" charset="0"/>
              </a:rPr>
              <a:t>Circuit </a:t>
            </a:r>
            <a:r>
              <a:rPr lang="fr-FR" sz="1000" b="1" dirty="0" smtClean="0">
                <a:ea typeface="Verdana" panose="020B0604030504040204" pitchFamily="34" charset="0"/>
              </a:rPr>
              <a:t>cellulaire du réflexe myotatique</a:t>
            </a:r>
            <a:endParaRPr lang="fr-FR" sz="1000" b="1" dirty="0">
              <a:ea typeface="Verdana" panose="020B0604030504040204" pitchFamily="34" charset="0"/>
            </a:endParaRPr>
          </a:p>
        </p:txBody>
      </p:sp>
      <p:cxnSp>
        <p:nvCxnSpPr>
          <p:cNvPr id="16" name="Connecteur droit 15"/>
          <p:cNvCxnSpPr>
            <a:endCxn id="15" idx="0"/>
          </p:cNvCxnSpPr>
          <p:nvPr/>
        </p:nvCxnSpPr>
        <p:spPr>
          <a:xfrm>
            <a:off x="5143787" y="2974099"/>
            <a:ext cx="823071" cy="948808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679890" y="963649"/>
            <a:ext cx="889522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DA00A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000" b="1" dirty="0" smtClean="0">
                <a:ea typeface="Verdana" panose="020B0604030504040204" pitchFamily="34" charset="0"/>
              </a:rPr>
              <a:t>Réponse motrice</a:t>
            </a:r>
            <a:endParaRPr lang="fr-FR" sz="1000" b="1" dirty="0"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67572" y="4243366"/>
            <a:ext cx="1286705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000" b="1" dirty="0">
                <a:ea typeface="Verdana" panose="020B0604030504040204" pitchFamily="34" charset="0"/>
              </a:rPr>
              <a:t>Propagation et codage du message nerveux</a:t>
            </a:r>
            <a:endParaRPr lang="fr-FR" sz="1000" b="1" dirty="0">
              <a:ea typeface="Verdana" panose="020B0604030504040204" pitchFamily="34" charset="0"/>
            </a:endParaRPr>
          </a:p>
        </p:txBody>
      </p:sp>
      <p:cxnSp>
        <p:nvCxnSpPr>
          <p:cNvPr id="19" name="Connecteur droit 18"/>
          <p:cNvCxnSpPr>
            <a:stCxn id="18" idx="0"/>
          </p:cNvCxnSpPr>
          <p:nvPr/>
        </p:nvCxnSpPr>
        <p:spPr>
          <a:xfrm flipV="1">
            <a:off x="4210925" y="2964234"/>
            <a:ext cx="358487" cy="1279132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869950" y="571585"/>
            <a:ext cx="1666578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Indépendant de la volonté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869950" y="1060610"/>
            <a:ext cx="2713765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90000" rIns="18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Stéréotypée : stimulus </a:t>
            </a:r>
            <a:r>
              <a:rPr lang="fr-FR" sz="1000" dirty="0" smtClean="0"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fr-FR" sz="1000" dirty="0" smtClean="0">
                <a:ea typeface="Verdana" panose="020B0604030504040204" pitchFamily="34" charset="0"/>
              </a:rPr>
              <a:t> contraction musculaire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869950" y="1543416"/>
            <a:ext cx="2888694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rIns="18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Indicatrice de l’intégrité du système neuromusculaire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001772" y="2713590"/>
            <a:ext cx="2646218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Ins="36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Fuseau neuromusculaire : récepteur au stimulus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001773" y="3399134"/>
            <a:ext cx="1177936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Neurone sensoriel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001771" y="4088259"/>
            <a:ext cx="2782905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Synapse dans le centre nerveux (moelle épinière)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052474" y="3349918"/>
            <a:ext cx="1122579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Ins="72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Potentiels d’action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750325" y="5314653"/>
            <a:ext cx="1424728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Transmission synaptique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95184" y="575681"/>
            <a:ext cx="1728821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DA00A1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Potentiel d’action musculaire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865842" y="1040772"/>
            <a:ext cx="1357145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DA00A1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Libération de calcium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cxnSp>
        <p:nvCxnSpPr>
          <p:cNvPr id="31" name="Connecteur droit 30"/>
          <p:cNvCxnSpPr>
            <a:stCxn id="15" idx="3"/>
            <a:endCxn id="24" idx="1"/>
          </p:cNvCxnSpPr>
          <p:nvPr/>
        </p:nvCxnSpPr>
        <p:spPr>
          <a:xfrm flipV="1">
            <a:off x="6523372" y="2843845"/>
            <a:ext cx="478400" cy="1372135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15" idx="3"/>
            <a:endCxn id="25" idx="1"/>
          </p:cNvCxnSpPr>
          <p:nvPr/>
        </p:nvCxnSpPr>
        <p:spPr>
          <a:xfrm flipV="1">
            <a:off x="6523372" y="3529389"/>
            <a:ext cx="478401" cy="686591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15" idx="3"/>
            <a:endCxn id="26" idx="1"/>
          </p:cNvCxnSpPr>
          <p:nvPr/>
        </p:nvCxnSpPr>
        <p:spPr>
          <a:xfrm>
            <a:off x="6523372" y="4215980"/>
            <a:ext cx="478399" cy="2534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12" idx="3"/>
            <a:endCxn id="20" idx="1"/>
          </p:cNvCxnSpPr>
          <p:nvPr/>
        </p:nvCxnSpPr>
        <p:spPr>
          <a:xfrm flipV="1">
            <a:off x="6391550" y="701840"/>
            <a:ext cx="478400" cy="489025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12" idx="3"/>
            <a:endCxn id="21" idx="1"/>
          </p:cNvCxnSpPr>
          <p:nvPr/>
        </p:nvCxnSpPr>
        <p:spPr>
          <a:xfrm>
            <a:off x="6391550" y="1190865"/>
            <a:ext cx="478400" cy="0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12" idx="3"/>
            <a:endCxn id="22" idx="1"/>
          </p:cNvCxnSpPr>
          <p:nvPr/>
        </p:nvCxnSpPr>
        <p:spPr>
          <a:xfrm>
            <a:off x="6391550" y="1190865"/>
            <a:ext cx="478400" cy="482806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29" idx="3"/>
            <a:endCxn id="17" idx="1"/>
          </p:cNvCxnSpPr>
          <p:nvPr/>
        </p:nvCxnSpPr>
        <p:spPr>
          <a:xfrm>
            <a:off x="3224005" y="705936"/>
            <a:ext cx="455885" cy="469377"/>
          </a:xfrm>
          <a:prstGeom prst="line">
            <a:avLst/>
          </a:prstGeom>
          <a:ln w="12700">
            <a:solidFill>
              <a:srgbClr val="DA00A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30" idx="3"/>
            <a:endCxn id="17" idx="1"/>
          </p:cNvCxnSpPr>
          <p:nvPr/>
        </p:nvCxnSpPr>
        <p:spPr>
          <a:xfrm>
            <a:off x="3222987" y="1171027"/>
            <a:ext cx="456903" cy="4286"/>
          </a:xfrm>
          <a:prstGeom prst="line">
            <a:avLst/>
          </a:prstGeom>
          <a:ln w="12700">
            <a:solidFill>
              <a:srgbClr val="DA00A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28" idx="3"/>
            <a:endCxn id="18" idx="1"/>
          </p:cNvCxnSpPr>
          <p:nvPr/>
        </p:nvCxnSpPr>
        <p:spPr>
          <a:xfrm flipV="1">
            <a:off x="3175053" y="4455030"/>
            <a:ext cx="392519" cy="989878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stCxn id="27" idx="3"/>
            <a:endCxn id="18" idx="1"/>
          </p:cNvCxnSpPr>
          <p:nvPr/>
        </p:nvCxnSpPr>
        <p:spPr>
          <a:xfrm>
            <a:off x="3175053" y="3480173"/>
            <a:ext cx="392519" cy="974857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934468" y="1506265"/>
            <a:ext cx="2289536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DA00A1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Raccourcissement de la fibre musculaire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7001770" y="4666278"/>
            <a:ext cx="935177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Motoneurone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7001771" y="5240657"/>
            <a:ext cx="2351282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Ins="36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Jonction neuromusculaire/plaque motrice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7001770" y="5768455"/>
            <a:ext cx="2569768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Ins="36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Fibre musculaire : réponse motrice au stimulus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cxnSp>
        <p:nvCxnSpPr>
          <p:cNvPr id="69" name="Connecteur droit 68"/>
          <p:cNvCxnSpPr>
            <a:stCxn id="43" idx="3"/>
            <a:endCxn id="17" idx="1"/>
          </p:cNvCxnSpPr>
          <p:nvPr/>
        </p:nvCxnSpPr>
        <p:spPr>
          <a:xfrm flipV="1">
            <a:off x="3224004" y="1175313"/>
            <a:ext cx="455886" cy="461207"/>
          </a:xfrm>
          <a:prstGeom prst="line">
            <a:avLst/>
          </a:prstGeom>
          <a:ln w="12700">
            <a:solidFill>
              <a:srgbClr val="DA00A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>
            <a:stCxn id="221" idx="3"/>
            <a:endCxn id="30" idx="1"/>
          </p:cNvCxnSpPr>
          <p:nvPr/>
        </p:nvCxnSpPr>
        <p:spPr>
          <a:xfrm flipV="1">
            <a:off x="1578030" y="1171027"/>
            <a:ext cx="287812" cy="122363"/>
          </a:xfrm>
          <a:prstGeom prst="line">
            <a:avLst/>
          </a:prstGeom>
          <a:ln w="12700">
            <a:solidFill>
              <a:srgbClr val="DA00A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>
            <a:stCxn id="220" idx="3"/>
            <a:endCxn id="30" idx="1"/>
          </p:cNvCxnSpPr>
          <p:nvPr/>
        </p:nvCxnSpPr>
        <p:spPr>
          <a:xfrm>
            <a:off x="1577828" y="1027570"/>
            <a:ext cx="288014" cy="143457"/>
          </a:xfrm>
          <a:prstGeom prst="line">
            <a:avLst/>
          </a:prstGeom>
          <a:ln w="12700">
            <a:solidFill>
              <a:srgbClr val="DA00A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107607" y="2711196"/>
            <a:ext cx="1549988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Ins="72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Dépolarisation transitoire de la membrane plasmique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293990" y="3268508"/>
            <a:ext cx="1343072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Ins="72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Propagation en surface </a:t>
            </a:r>
            <a:br>
              <a:rPr lang="fr-FR" sz="1000" dirty="0" smtClean="0">
                <a:ea typeface="Verdana" panose="020B0604030504040204" pitchFamily="34" charset="0"/>
              </a:rPr>
            </a:br>
            <a:r>
              <a:rPr lang="fr-FR" sz="1000" dirty="0" smtClean="0">
                <a:ea typeface="Verdana" panose="020B0604030504040204" pitchFamily="34" charset="0"/>
              </a:rPr>
              <a:t>des cellules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409756" y="3827269"/>
            <a:ext cx="1227305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Ins="72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Codage en fréquence</a:t>
            </a:r>
            <a:endParaRPr lang="fr-FR" sz="1000" dirty="0">
              <a:ea typeface="Verdana" panose="020B0604030504040204" pitchFamily="34" charset="0"/>
            </a:endParaRPr>
          </a:p>
        </p:txBody>
      </p:sp>
      <p:cxnSp>
        <p:nvCxnSpPr>
          <p:cNvPr id="120" name="Connecteur droit 119"/>
          <p:cNvCxnSpPr>
            <a:stCxn id="108" idx="3"/>
            <a:endCxn id="27" idx="1"/>
          </p:cNvCxnSpPr>
          <p:nvPr/>
        </p:nvCxnSpPr>
        <p:spPr>
          <a:xfrm>
            <a:off x="1657595" y="2922860"/>
            <a:ext cx="394879" cy="557313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>
            <a:stCxn id="109" idx="3"/>
            <a:endCxn id="27" idx="1"/>
          </p:cNvCxnSpPr>
          <p:nvPr/>
        </p:nvCxnSpPr>
        <p:spPr>
          <a:xfrm>
            <a:off x="1637062" y="3480172"/>
            <a:ext cx="415412" cy="1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>
            <a:stCxn id="110" idx="3"/>
            <a:endCxn id="27" idx="1"/>
          </p:cNvCxnSpPr>
          <p:nvPr/>
        </p:nvCxnSpPr>
        <p:spPr>
          <a:xfrm flipV="1">
            <a:off x="1637061" y="3480173"/>
            <a:ext cx="415413" cy="477351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ZoneTexte 132"/>
          <p:cNvSpPr txBox="1"/>
          <p:nvPr/>
        </p:nvSpPr>
        <p:spPr>
          <a:xfrm>
            <a:off x="183273" y="4749938"/>
            <a:ext cx="1159477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Ins="72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Vésicules de neurotransmetteur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495373" y="5314653"/>
            <a:ext cx="839539" cy="260509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Ins="72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Acétylcholine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137566" y="5710596"/>
            <a:ext cx="1197346" cy="423327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C000"/>
            </a:solidFill>
          </a:ln>
        </p:spPr>
        <p:txBody>
          <a:bodyPr wrap="square" lIns="18000" rIns="72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Codage biochimique en concentration</a:t>
            </a:r>
            <a:endParaRPr lang="fr-FR" sz="1000" dirty="0">
              <a:ea typeface="Verdana" panose="020B0604030504040204" pitchFamily="34" charset="0"/>
            </a:endParaRPr>
          </a:p>
        </p:txBody>
      </p:sp>
      <p:cxnSp>
        <p:nvCxnSpPr>
          <p:cNvPr id="136" name="Connecteur droit 135"/>
          <p:cNvCxnSpPr>
            <a:stCxn id="133" idx="3"/>
            <a:endCxn id="28" idx="1"/>
          </p:cNvCxnSpPr>
          <p:nvPr/>
        </p:nvCxnSpPr>
        <p:spPr>
          <a:xfrm>
            <a:off x="1342750" y="4961602"/>
            <a:ext cx="407575" cy="483306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>
            <a:stCxn id="134" idx="3"/>
            <a:endCxn id="28" idx="1"/>
          </p:cNvCxnSpPr>
          <p:nvPr/>
        </p:nvCxnSpPr>
        <p:spPr>
          <a:xfrm>
            <a:off x="1334912" y="5444908"/>
            <a:ext cx="415413" cy="0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>
            <a:stCxn id="135" idx="3"/>
            <a:endCxn id="28" idx="1"/>
          </p:cNvCxnSpPr>
          <p:nvPr/>
        </p:nvCxnSpPr>
        <p:spPr>
          <a:xfrm flipV="1">
            <a:off x="1334912" y="5444908"/>
            <a:ext cx="415413" cy="477352"/>
          </a:xfrm>
          <a:prstGeom prst="line">
            <a:avLst/>
          </a:prstGeom>
          <a:ln w="127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ZoneTexte 147"/>
          <p:cNvSpPr txBox="1"/>
          <p:nvPr/>
        </p:nvSpPr>
        <p:spPr>
          <a:xfrm>
            <a:off x="8493013" y="3108277"/>
            <a:ext cx="989880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Dendrite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149" name="ZoneTexte 148"/>
          <p:cNvSpPr txBox="1"/>
          <p:nvPr/>
        </p:nvSpPr>
        <p:spPr>
          <a:xfrm>
            <a:off x="8493013" y="3398734"/>
            <a:ext cx="989880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Corps cellulaire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8493013" y="3692858"/>
            <a:ext cx="989880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tlCol="0" anchor="ctr">
            <a:spAutoFit/>
          </a:bodyPr>
          <a:lstStyle/>
          <a:p>
            <a:r>
              <a:rPr lang="fr-FR" sz="1000" dirty="0">
                <a:ea typeface="Verdana" panose="020B0604030504040204" pitchFamily="34" charset="0"/>
              </a:rPr>
              <a:t>Axone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cxnSp>
        <p:nvCxnSpPr>
          <p:cNvPr id="151" name="Connecteur droit 150"/>
          <p:cNvCxnSpPr>
            <a:stCxn id="25" idx="3"/>
            <a:endCxn id="148" idx="1"/>
          </p:cNvCxnSpPr>
          <p:nvPr/>
        </p:nvCxnSpPr>
        <p:spPr>
          <a:xfrm flipV="1">
            <a:off x="8179709" y="3238532"/>
            <a:ext cx="313304" cy="290857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/>
          <p:cNvCxnSpPr>
            <a:stCxn id="25" idx="3"/>
            <a:endCxn id="149" idx="1"/>
          </p:cNvCxnSpPr>
          <p:nvPr/>
        </p:nvCxnSpPr>
        <p:spPr>
          <a:xfrm flipV="1">
            <a:off x="8179709" y="3528989"/>
            <a:ext cx="313304" cy="400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>
            <a:stCxn id="25" idx="3"/>
            <a:endCxn id="150" idx="1"/>
          </p:cNvCxnSpPr>
          <p:nvPr/>
        </p:nvCxnSpPr>
        <p:spPr>
          <a:xfrm>
            <a:off x="8179709" y="3529389"/>
            <a:ext cx="313304" cy="293724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oneTexte 158"/>
          <p:cNvSpPr txBox="1"/>
          <p:nvPr/>
        </p:nvSpPr>
        <p:spPr>
          <a:xfrm>
            <a:off x="8493014" y="4556213"/>
            <a:ext cx="989880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tlCol="0" anchor="ctr">
            <a:spAutoFit/>
          </a:bodyPr>
          <a:lstStyle/>
          <a:p>
            <a:r>
              <a:rPr lang="fr-FR" sz="1000" dirty="0" smtClean="0">
                <a:ea typeface="Verdana" panose="020B0604030504040204" pitchFamily="34" charset="0"/>
              </a:rPr>
              <a:t>Corps cellulaire</a:t>
            </a:r>
            <a:endParaRPr lang="fr-FR" sz="1000" dirty="0">
              <a:ea typeface="Verdana" panose="020B0604030504040204" pitchFamily="34" charset="0"/>
            </a:endParaRPr>
          </a:p>
        </p:txBody>
      </p:sp>
      <p:sp>
        <p:nvSpPr>
          <p:cNvPr id="160" name="ZoneTexte 159"/>
          <p:cNvSpPr txBox="1"/>
          <p:nvPr/>
        </p:nvSpPr>
        <p:spPr>
          <a:xfrm>
            <a:off x="8493013" y="4825719"/>
            <a:ext cx="989880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tlCol="0" anchor="ctr">
            <a:spAutoFit/>
          </a:bodyPr>
          <a:lstStyle/>
          <a:p>
            <a:r>
              <a:rPr lang="fr-FR" sz="1000" dirty="0">
                <a:ea typeface="Verdana" panose="020B0604030504040204" pitchFamily="34" charset="0"/>
              </a:rPr>
              <a:t>Axone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cxnSp>
        <p:nvCxnSpPr>
          <p:cNvPr id="170" name="Connecteur droit 169"/>
          <p:cNvCxnSpPr>
            <a:stCxn id="44" idx="3"/>
            <a:endCxn id="160" idx="1"/>
          </p:cNvCxnSpPr>
          <p:nvPr/>
        </p:nvCxnSpPr>
        <p:spPr>
          <a:xfrm>
            <a:off x="7936947" y="4796533"/>
            <a:ext cx="556066" cy="159441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44" idx="3"/>
            <a:endCxn id="159" idx="1"/>
          </p:cNvCxnSpPr>
          <p:nvPr/>
        </p:nvCxnSpPr>
        <p:spPr>
          <a:xfrm flipV="1">
            <a:off x="7936947" y="4686468"/>
            <a:ext cx="556067" cy="110065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>
            <a:stCxn id="15" idx="3"/>
            <a:endCxn id="44" idx="1"/>
          </p:cNvCxnSpPr>
          <p:nvPr/>
        </p:nvCxnSpPr>
        <p:spPr>
          <a:xfrm>
            <a:off x="6523372" y="4215980"/>
            <a:ext cx="478398" cy="580553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>
            <a:stCxn id="15" idx="3"/>
            <a:endCxn id="45" idx="1"/>
          </p:cNvCxnSpPr>
          <p:nvPr/>
        </p:nvCxnSpPr>
        <p:spPr>
          <a:xfrm>
            <a:off x="6523372" y="4215980"/>
            <a:ext cx="478399" cy="1154932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cteur droit 183"/>
          <p:cNvCxnSpPr>
            <a:stCxn id="15" idx="3"/>
            <a:endCxn id="46" idx="1"/>
          </p:cNvCxnSpPr>
          <p:nvPr/>
        </p:nvCxnSpPr>
        <p:spPr>
          <a:xfrm>
            <a:off x="6523372" y="4215980"/>
            <a:ext cx="478398" cy="1682730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ZoneTexte 219"/>
          <p:cNvSpPr txBox="1"/>
          <p:nvPr/>
        </p:nvSpPr>
        <p:spPr>
          <a:xfrm>
            <a:off x="113728" y="897315"/>
            <a:ext cx="1464100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Réticulum sarcoplasmique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  <p:sp>
        <p:nvSpPr>
          <p:cNvPr id="221" name="ZoneTexte 220"/>
          <p:cNvSpPr txBox="1"/>
          <p:nvPr/>
        </p:nvSpPr>
        <p:spPr>
          <a:xfrm>
            <a:off x="480247" y="1163135"/>
            <a:ext cx="1097783" cy="260509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rIns="36000" rtlCol="0" anchor="ctr">
            <a:spAutoFit/>
          </a:bodyPr>
          <a:lstStyle/>
          <a:p>
            <a:pPr algn="r"/>
            <a:r>
              <a:rPr lang="fr-FR" sz="1000" dirty="0" smtClean="0">
                <a:ea typeface="Verdana" panose="020B0604030504040204" pitchFamily="34" charset="0"/>
              </a:rPr>
              <a:t>Canaux calciques</a:t>
            </a:r>
            <a:endParaRPr lang="fr-FR" sz="1000" dirty="0" smtClean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118</Words>
  <Application>Microsoft Office PowerPoint</Application>
  <PresentationFormat>Format A4 (210 x 297 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29</cp:revision>
  <dcterms:created xsi:type="dcterms:W3CDTF">2020-07-22T16:32:13Z</dcterms:created>
  <dcterms:modified xsi:type="dcterms:W3CDTF">2020-07-26T08:49:21Z</dcterms:modified>
</cp:coreProperties>
</file>