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61263" cy="10693400"/>
  <p:notesSz cx="6858000" cy="9144000"/>
  <p:custDataLst>
    <p:tags r:id="rId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2040" y="84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396A3-406C-4030-9B77-944E0C03A9F2}" type="datetimeFigureOut">
              <a:rPr lang="fr-FR" smtClean="0"/>
              <a:pPr/>
              <a:t>16/06/2020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985B-BC31-4286-854D-B5B374189E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/>
        </p:nvGrpSpPr>
        <p:grpSpPr>
          <a:xfrm>
            <a:off x="395174" y="515668"/>
            <a:ext cx="6770914" cy="9935024"/>
            <a:chOff x="373747" y="471714"/>
            <a:chExt cx="6770914" cy="9935024"/>
          </a:xfrm>
        </p:grpSpPr>
        <p:grpSp>
          <p:nvGrpSpPr>
            <p:cNvPr id="12" name="Groupe 11"/>
            <p:cNvGrpSpPr/>
            <p:nvPr/>
          </p:nvGrpSpPr>
          <p:grpSpPr>
            <a:xfrm>
              <a:off x="373747" y="471714"/>
              <a:ext cx="6770914" cy="3207657"/>
              <a:chOff x="406404" y="471714"/>
              <a:chExt cx="6770914" cy="3207657"/>
            </a:xfrm>
          </p:grpSpPr>
          <p:sp>
            <p:nvSpPr>
              <p:cNvPr id="2" name="Organigramme : Alternative 1"/>
              <p:cNvSpPr/>
              <p:nvPr/>
            </p:nvSpPr>
            <p:spPr>
              <a:xfrm>
                <a:off x="406404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3" name="Organigramme : Alternative 2"/>
              <p:cNvSpPr/>
              <p:nvPr/>
            </p:nvSpPr>
            <p:spPr>
              <a:xfrm>
                <a:off x="2725061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4" name="Organigramme : Alternative 3"/>
              <p:cNvSpPr/>
              <p:nvPr/>
            </p:nvSpPr>
            <p:spPr>
              <a:xfrm>
                <a:off x="5043718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</p:grpSp>
        <p:grpSp>
          <p:nvGrpSpPr>
            <p:cNvPr id="8" name="Groupe 7"/>
            <p:cNvGrpSpPr/>
            <p:nvPr/>
          </p:nvGrpSpPr>
          <p:grpSpPr>
            <a:xfrm>
              <a:off x="373747" y="3835397"/>
              <a:ext cx="6770914" cy="3207657"/>
              <a:chOff x="341090" y="3918857"/>
              <a:chExt cx="6770914" cy="3207657"/>
            </a:xfrm>
          </p:grpSpPr>
          <p:sp>
            <p:nvSpPr>
              <p:cNvPr id="5" name="Organigramme : Alternative 4"/>
              <p:cNvSpPr/>
              <p:nvPr/>
            </p:nvSpPr>
            <p:spPr>
              <a:xfrm>
                <a:off x="341090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6" name="Organigramme : Alternative 5"/>
              <p:cNvSpPr/>
              <p:nvPr/>
            </p:nvSpPr>
            <p:spPr>
              <a:xfrm>
                <a:off x="2659747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7" name="Organigramme : Alternative 6"/>
              <p:cNvSpPr/>
              <p:nvPr/>
            </p:nvSpPr>
            <p:spPr>
              <a:xfrm>
                <a:off x="4978404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373747" y="7199081"/>
              <a:ext cx="6770914" cy="3207657"/>
              <a:chOff x="384632" y="6981371"/>
              <a:chExt cx="6770914" cy="3207657"/>
            </a:xfrm>
          </p:grpSpPr>
          <p:sp>
            <p:nvSpPr>
              <p:cNvPr id="9" name="Organigramme : Alternative 8"/>
              <p:cNvSpPr/>
              <p:nvPr/>
            </p:nvSpPr>
            <p:spPr>
              <a:xfrm>
                <a:off x="384632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10" name="Organigramme : Alternative 9"/>
              <p:cNvSpPr/>
              <p:nvPr/>
            </p:nvSpPr>
            <p:spPr>
              <a:xfrm>
                <a:off x="2703289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  <p:sp>
            <p:nvSpPr>
              <p:cNvPr id="11" name="Organigramme : Alternative 10"/>
              <p:cNvSpPr/>
              <p:nvPr/>
            </p:nvSpPr>
            <p:spPr>
              <a:xfrm>
                <a:off x="5021946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nom de l'organe</a:t>
                </a:r>
                <a:endParaRPr lang="fr-FR" dirty="0"/>
              </a:p>
            </p:txBody>
          </p:sp>
        </p:grpSp>
      </p:grpSp>
      <p:sp>
        <p:nvSpPr>
          <p:cNvPr id="15" name="Rectangle 14"/>
          <p:cNvSpPr/>
          <p:nvPr/>
        </p:nvSpPr>
        <p:spPr>
          <a:xfrm>
            <a:off x="395174" y="71776"/>
            <a:ext cx="6770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Version numérique (saisie au clavier)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13"/>
          <p:cNvGrpSpPr/>
          <p:nvPr/>
        </p:nvGrpSpPr>
        <p:grpSpPr>
          <a:xfrm>
            <a:off x="395174" y="515668"/>
            <a:ext cx="6770914" cy="9935024"/>
            <a:chOff x="373747" y="471714"/>
            <a:chExt cx="6770914" cy="9935024"/>
          </a:xfrm>
        </p:grpSpPr>
        <p:grpSp>
          <p:nvGrpSpPr>
            <p:cNvPr id="12" name="Groupe 11"/>
            <p:cNvGrpSpPr/>
            <p:nvPr/>
          </p:nvGrpSpPr>
          <p:grpSpPr>
            <a:xfrm>
              <a:off x="373747" y="471714"/>
              <a:ext cx="6770914" cy="3207657"/>
              <a:chOff x="406404" y="471714"/>
              <a:chExt cx="6770914" cy="3207657"/>
            </a:xfrm>
          </p:grpSpPr>
          <p:sp>
            <p:nvSpPr>
              <p:cNvPr id="2" name="Organigramme : Alternative 1"/>
              <p:cNvSpPr/>
              <p:nvPr/>
            </p:nvSpPr>
            <p:spPr>
              <a:xfrm>
                <a:off x="406404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3" name="Organigramme : Alternative 2"/>
              <p:cNvSpPr/>
              <p:nvPr/>
            </p:nvSpPr>
            <p:spPr>
              <a:xfrm>
                <a:off x="2725061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4" name="Organigramme : Alternative 3"/>
              <p:cNvSpPr/>
              <p:nvPr/>
            </p:nvSpPr>
            <p:spPr>
              <a:xfrm>
                <a:off x="5043718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</p:grpSp>
        <p:grpSp>
          <p:nvGrpSpPr>
            <p:cNvPr id="13" name="Groupe 7"/>
            <p:cNvGrpSpPr/>
            <p:nvPr/>
          </p:nvGrpSpPr>
          <p:grpSpPr>
            <a:xfrm>
              <a:off x="373747" y="3835397"/>
              <a:ext cx="6770914" cy="3207657"/>
              <a:chOff x="341090" y="3918857"/>
              <a:chExt cx="6770914" cy="3207657"/>
            </a:xfrm>
          </p:grpSpPr>
          <p:sp>
            <p:nvSpPr>
              <p:cNvPr id="5" name="Organigramme : Alternative 4"/>
              <p:cNvSpPr/>
              <p:nvPr/>
            </p:nvSpPr>
            <p:spPr>
              <a:xfrm>
                <a:off x="341090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6" name="Organigramme : Alternative 5"/>
              <p:cNvSpPr/>
              <p:nvPr/>
            </p:nvSpPr>
            <p:spPr>
              <a:xfrm>
                <a:off x="2659747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7" name="Organigramme : Alternative 6"/>
              <p:cNvSpPr/>
              <p:nvPr/>
            </p:nvSpPr>
            <p:spPr>
              <a:xfrm>
                <a:off x="4978404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</p:grpSp>
        <p:grpSp>
          <p:nvGrpSpPr>
            <p:cNvPr id="14" name="Groupe 12"/>
            <p:cNvGrpSpPr/>
            <p:nvPr/>
          </p:nvGrpSpPr>
          <p:grpSpPr>
            <a:xfrm>
              <a:off x="373747" y="7199081"/>
              <a:ext cx="6770914" cy="3207657"/>
              <a:chOff x="384632" y="6981371"/>
              <a:chExt cx="6770914" cy="3207657"/>
            </a:xfrm>
          </p:grpSpPr>
          <p:sp>
            <p:nvSpPr>
              <p:cNvPr id="9" name="Organigramme : Alternative 8"/>
              <p:cNvSpPr/>
              <p:nvPr/>
            </p:nvSpPr>
            <p:spPr>
              <a:xfrm>
                <a:off x="384632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10" name="Organigramme : Alternative 9"/>
              <p:cNvSpPr/>
              <p:nvPr/>
            </p:nvSpPr>
            <p:spPr>
              <a:xfrm>
                <a:off x="2703289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  <p:sp>
            <p:nvSpPr>
              <p:cNvPr id="11" name="Organigramme : Alternative 10"/>
              <p:cNvSpPr/>
              <p:nvPr/>
            </p:nvSpPr>
            <p:spPr>
              <a:xfrm>
                <a:off x="5021946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Événements</a:t>
                </a:r>
              </a:p>
              <a:p>
                <a:pPr algn="ctr"/>
                <a:r>
                  <a:rPr lang="fr-FR" dirty="0" smtClean="0"/>
                  <a:t>Arguments</a:t>
                </a:r>
              </a:p>
            </p:txBody>
          </p:sp>
        </p:grpSp>
      </p:grpSp>
      <p:sp>
        <p:nvSpPr>
          <p:cNvPr id="15" name="ZoneTexte 14"/>
          <p:cNvSpPr txBox="1"/>
          <p:nvPr/>
        </p:nvSpPr>
        <p:spPr>
          <a:xfrm>
            <a:off x="413657" y="58642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❶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750457" y="736459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❽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13657" y="736459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❼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750457" y="395373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❺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050971" y="395373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❻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13657" y="3953737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❹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50457" y="58642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❷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050971" y="58642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❸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050971" y="7364593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❾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95174" y="71776"/>
            <a:ext cx="6770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Version numérique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7"/>
          <p:cNvGrpSpPr/>
          <p:nvPr/>
        </p:nvGrpSpPr>
        <p:grpSpPr>
          <a:xfrm>
            <a:off x="395174" y="3982353"/>
            <a:ext cx="6770914" cy="3207657"/>
            <a:chOff x="341090" y="3918857"/>
            <a:chExt cx="6770914" cy="3207657"/>
          </a:xfrm>
        </p:grpSpPr>
        <p:sp>
          <p:nvSpPr>
            <p:cNvPr id="5" name="Organigramme : Alternative 4"/>
            <p:cNvSpPr/>
            <p:nvPr/>
          </p:nvSpPr>
          <p:spPr>
            <a:xfrm>
              <a:off x="341090" y="3918857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  <p:sp>
          <p:nvSpPr>
            <p:cNvPr id="6" name="Organigramme : Alternative 5"/>
            <p:cNvSpPr/>
            <p:nvPr/>
          </p:nvSpPr>
          <p:spPr>
            <a:xfrm>
              <a:off x="2659747" y="3918857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  <p:sp>
          <p:nvSpPr>
            <p:cNvPr id="7" name="Organigramme : Alternative 6"/>
            <p:cNvSpPr/>
            <p:nvPr/>
          </p:nvSpPr>
          <p:spPr>
            <a:xfrm>
              <a:off x="4978404" y="3918857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395174" y="713010"/>
            <a:ext cx="6770914" cy="3207657"/>
            <a:chOff x="406404" y="471714"/>
            <a:chExt cx="6770914" cy="3207657"/>
          </a:xfrm>
        </p:grpSpPr>
        <p:sp>
          <p:nvSpPr>
            <p:cNvPr id="2" name="Organigramme : Alternative 1"/>
            <p:cNvSpPr/>
            <p:nvPr/>
          </p:nvSpPr>
          <p:spPr>
            <a:xfrm>
              <a:off x="406404" y="471714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  <p:sp>
          <p:nvSpPr>
            <p:cNvPr id="3" name="Organigramme : Alternative 2"/>
            <p:cNvSpPr/>
            <p:nvPr/>
          </p:nvSpPr>
          <p:spPr>
            <a:xfrm>
              <a:off x="2725061" y="471714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  <a:p>
              <a:pPr algn="ctr"/>
              <a:endParaRPr lang="fr-FR" dirty="0" smtClean="0"/>
            </a:p>
          </p:txBody>
        </p:sp>
        <p:sp>
          <p:nvSpPr>
            <p:cNvPr id="4" name="Organigramme : Alternative 3"/>
            <p:cNvSpPr/>
            <p:nvPr/>
          </p:nvSpPr>
          <p:spPr>
            <a:xfrm>
              <a:off x="5043718" y="471714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  <a:p>
              <a:pPr algn="ctr"/>
              <a:endParaRPr lang="fr-FR" dirty="0" smtClean="0"/>
            </a:p>
          </p:txBody>
        </p:sp>
      </p:grpSp>
      <p:grpSp>
        <p:nvGrpSpPr>
          <p:cNvPr id="14" name="Groupe 12"/>
          <p:cNvGrpSpPr/>
          <p:nvPr/>
        </p:nvGrpSpPr>
        <p:grpSpPr>
          <a:xfrm>
            <a:off x="395174" y="7251695"/>
            <a:ext cx="6770914" cy="3207657"/>
            <a:chOff x="384632" y="6981371"/>
            <a:chExt cx="6770914" cy="3207657"/>
          </a:xfrm>
        </p:grpSpPr>
        <p:sp>
          <p:nvSpPr>
            <p:cNvPr id="9" name="Organigramme : Alternative 8"/>
            <p:cNvSpPr/>
            <p:nvPr/>
          </p:nvSpPr>
          <p:spPr>
            <a:xfrm>
              <a:off x="384632" y="6981371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  <p:sp>
          <p:nvSpPr>
            <p:cNvPr id="10" name="Organigramme : Alternative 9"/>
            <p:cNvSpPr/>
            <p:nvPr/>
          </p:nvSpPr>
          <p:spPr>
            <a:xfrm>
              <a:off x="2703289" y="6981371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  <p:sp>
          <p:nvSpPr>
            <p:cNvPr id="11" name="Organigramme : Alternative 10"/>
            <p:cNvSpPr/>
            <p:nvPr/>
          </p:nvSpPr>
          <p:spPr>
            <a:xfrm>
              <a:off x="5021946" y="6981371"/>
              <a:ext cx="2133600" cy="3207657"/>
            </a:xfrm>
            <a:prstGeom prst="flowChartAlternateProcess">
              <a:avLst/>
            </a:prstGeom>
            <a:ln w="381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 smtClean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395174" y="194608"/>
            <a:ext cx="67709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>
                <a:solidFill>
                  <a:schemeClr val="accent1"/>
                </a:solidFill>
              </a:rPr>
              <a:t>Version imprimable (saisie manuscrite) | </a:t>
            </a:r>
            <a:r>
              <a:rPr lang="fr-FR" dirty="0" smtClean="0"/>
              <a:t>Recto </a:t>
            </a:r>
            <a:r>
              <a:rPr lang="fr-FR" dirty="0" smtClean="0"/>
              <a:t>: nom de l'organe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541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24"/>
          <p:cNvGrpSpPr/>
          <p:nvPr/>
        </p:nvGrpSpPr>
        <p:grpSpPr>
          <a:xfrm>
            <a:off x="395174" y="3982353"/>
            <a:ext cx="6770914" cy="3207657"/>
            <a:chOff x="395174" y="3742871"/>
            <a:chExt cx="6770914" cy="3207657"/>
          </a:xfrm>
        </p:grpSpPr>
        <p:grpSp>
          <p:nvGrpSpPr>
            <p:cNvPr id="12" name="Groupe 7"/>
            <p:cNvGrpSpPr/>
            <p:nvPr/>
          </p:nvGrpSpPr>
          <p:grpSpPr>
            <a:xfrm>
              <a:off x="395174" y="3742871"/>
              <a:ext cx="6770914" cy="3207657"/>
              <a:chOff x="341090" y="3918857"/>
              <a:chExt cx="6770914" cy="3207657"/>
            </a:xfrm>
          </p:grpSpPr>
          <p:sp>
            <p:nvSpPr>
              <p:cNvPr id="5" name="Organigramme : Alternative 4"/>
              <p:cNvSpPr/>
              <p:nvPr/>
            </p:nvSpPr>
            <p:spPr>
              <a:xfrm>
                <a:off x="341090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  <p:sp>
            <p:nvSpPr>
              <p:cNvPr id="6" name="Organigramme : Alternative 5"/>
              <p:cNvSpPr/>
              <p:nvPr/>
            </p:nvSpPr>
            <p:spPr>
              <a:xfrm>
                <a:off x="2659747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  <p:sp>
            <p:nvSpPr>
              <p:cNvPr id="7" name="Organigramme : Alternative 6"/>
              <p:cNvSpPr/>
              <p:nvPr/>
            </p:nvSpPr>
            <p:spPr>
              <a:xfrm>
                <a:off x="4978404" y="3918857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</p:grpSp>
        <p:sp>
          <p:nvSpPr>
            <p:cNvPr id="18" name="ZoneTexte 17"/>
            <p:cNvSpPr txBox="1"/>
            <p:nvPr/>
          </p:nvSpPr>
          <p:spPr>
            <a:xfrm>
              <a:off x="2750457" y="3817257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❺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5050971" y="3817257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❻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13657" y="3817257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❹</a:t>
              </a:r>
              <a:endParaRPr lang="fr-FR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3" name="Groupe 23"/>
          <p:cNvGrpSpPr/>
          <p:nvPr/>
        </p:nvGrpSpPr>
        <p:grpSpPr>
          <a:xfrm>
            <a:off x="395174" y="713010"/>
            <a:ext cx="6770914" cy="3207657"/>
            <a:chOff x="395174" y="379188"/>
            <a:chExt cx="6770914" cy="3207657"/>
          </a:xfrm>
        </p:grpSpPr>
        <p:grpSp>
          <p:nvGrpSpPr>
            <p:cNvPr id="14" name="Groupe 11"/>
            <p:cNvGrpSpPr/>
            <p:nvPr/>
          </p:nvGrpSpPr>
          <p:grpSpPr>
            <a:xfrm>
              <a:off x="395174" y="379188"/>
              <a:ext cx="6770914" cy="3207657"/>
              <a:chOff x="406404" y="471714"/>
              <a:chExt cx="6770914" cy="3207657"/>
            </a:xfrm>
          </p:grpSpPr>
          <p:sp>
            <p:nvSpPr>
              <p:cNvPr id="2" name="Organigramme : Alternative 1"/>
              <p:cNvSpPr/>
              <p:nvPr/>
            </p:nvSpPr>
            <p:spPr>
              <a:xfrm>
                <a:off x="406404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  <p:sp>
            <p:nvSpPr>
              <p:cNvPr id="3" name="Organigramme : Alternative 2"/>
              <p:cNvSpPr/>
              <p:nvPr/>
            </p:nvSpPr>
            <p:spPr>
              <a:xfrm>
                <a:off x="2725061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  <a:p>
                <a:pPr algn="ctr"/>
                <a:endParaRPr lang="fr-FR" dirty="0" smtClean="0"/>
              </a:p>
            </p:txBody>
          </p:sp>
          <p:sp>
            <p:nvSpPr>
              <p:cNvPr id="4" name="Organigramme : Alternative 3"/>
              <p:cNvSpPr/>
              <p:nvPr/>
            </p:nvSpPr>
            <p:spPr>
              <a:xfrm>
                <a:off x="5043718" y="471714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  <a:p>
                <a:pPr algn="ctr"/>
                <a:endParaRPr lang="fr-FR" dirty="0" smtClean="0"/>
              </a:p>
            </p:txBody>
          </p:sp>
        </p:grpSp>
        <p:sp>
          <p:nvSpPr>
            <p:cNvPr id="15" name="ZoneTexte 14"/>
            <p:cNvSpPr txBox="1"/>
            <p:nvPr/>
          </p:nvSpPr>
          <p:spPr>
            <a:xfrm>
              <a:off x="413657" y="44994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❶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50457" y="44994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❷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5050971" y="44994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❸</a:t>
              </a:r>
              <a:endParaRPr lang="fr-FR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4" name="Groupe 25"/>
          <p:cNvGrpSpPr/>
          <p:nvPr/>
        </p:nvGrpSpPr>
        <p:grpSpPr>
          <a:xfrm>
            <a:off x="395174" y="7251695"/>
            <a:ext cx="6770914" cy="3207657"/>
            <a:chOff x="395174" y="7106555"/>
            <a:chExt cx="6770914" cy="3207657"/>
          </a:xfrm>
        </p:grpSpPr>
        <p:grpSp>
          <p:nvGrpSpPr>
            <p:cNvPr id="25" name="Groupe 12"/>
            <p:cNvGrpSpPr/>
            <p:nvPr/>
          </p:nvGrpSpPr>
          <p:grpSpPr>
            <a:xfrm>
              <a:off x="395174" y="7106555"/>
              <a:ext cx="6770914" cy="3207657"/>
              <a:chOff x="384632" y="6981371"/>
              <a:chExt cx="6770914" cy="3207657"/>
            </a:xfrm>
          </p:grpSpPr>
          <p:sp>
            <p:nvSpPr>
              <p:cNvPr id="9" name="Organigramme : Alternative 8"/>
              <p:cNvSpPr/>
              <p:nvPr/>
            </p:nvSpPr>
            <p:spPr>
              <a:xfrm>
                <a:off x="384632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  <p:sp>
            <p:nvSpPr>
              <p:cNvPr id="10" name="Organigramme : Alternative 9"/>
              <p:cNvSpPr/>
              <p:nvPr/>
            </p:nvSpPr>
            <p:spPr>
              <a:xfrm>
                <a:off x="2703289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  <p:sp>
            <p:nvSpPr>
              <p:cNvPr id="11" name="Organigramme : Alternative 10"/>
              <p:cNvSpPr/>
              <p:nvPr/>
            </p:nvSpPr>
            <p:spPr>
              <a:xfrm>
                <a:off x="5021946" y="6981371"/>
                <a:ext cx="2133600" cy="3207657"/>
              </a:xfrm>
              <a:prstGeom prst="flowChartAlternateProcess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 smtClean="0"/>
              </a:p>
            </p:txBody>
          </p:sp>
        </p:grpSp>
        <p:sp>
          <p:nvSpPr>
            <p:cNvPr id="16" name="ZoneTexte 15"/>
            <p:cNvSpPr txBox="1"/>
            <p:nvPr/>
          </p:nvSpPr>
          <p:spPr>
            <a:xfrm>
              <a:off x="2750457" y="722811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❽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13657" y="722811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❼</a:t>
              </a:r>
              <a:endParaRPr lang="fr-FR" dirty="0">
                <a:solidFill>
                  <a:srgbClr val="0070C0"/>
                </a:solidFill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050971" y="7228113"/>
              <a:ext cx="4908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70C0"/>
                  </a:solidFill>
                </a:rPr>
                <a:t>❾</a:t>
              </a:r>
              <a:endParaRPr lang="fr-FR" dirty="0">
                <a:solidFill>
                  <a:srgbClr val="0070C0"/>
                </a:solidFill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413657" y="194608"/>
            <a:ext cx="6752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Version </a:t>
            </a:r>
            <a:r>
              <a:rPr lang="fr-FR" dirty="0" smtClean="0">
                <a:solidFill>
                  <a:schemeClr val="accent1"/>
                </a:solidFill>
              </a:rPr>
              <a:t>imprimable </a:t>
            </a:r>
            <a:r>
              <a:rPr lang="fr-FR" dirty="0">
                <a:solidFill>
                  <a:schemeClr val="accent1"/>
                </a:solidFill>
              </a:rPr>
              <a:t>| </a:t>
            </a:r>
            <a:r>
              <a:rPr lang="fr-FR" dirty="0" smtClean="0"/>
              <a:t>Verso </a:t>
            </a:r>
            <a:r>
              <a:rPr lang="fr-FR" dirty="0" smtClean="0"/>
              <a:t>(numéroté) : Événements et arguments</a:t>
            </a:r>
          </a:p>
        </p:txBody>
      </p:sp>
    </p:spTree>
    <p:extLst>
      <p:ext uri="{BB962C8B-B14F-4D97-AF65-F5344CB8AC3E}">
        <p14:creationId xmlns:p14="http://schemas.microsoft.com/office/powerpoint/2010/main" val="2437566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bc286e582c8abd2587c91ae18b23eaedc8f10d2"/>
</p:tagLst>
</file>

<file path=ppt/theme/theme1.xml><?xml version="1.0" encoding="utf-8"?>
<a:theme xmlns:a="http://schemas.openxmlformats.org/drawingml/2006/main" name="Pré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Présentation2</Template>
  <TotalTime>19</TotalTime>
  <Words>95</Words>
  <Application>Microsoft Office PowerPoint</Application>
  <PresentationFormat>Personnalisé</PresentationFormat>
  <Paragraphs>49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Présentation2</vt:lpstr>
      <vt:lpstr>Présentation PowerPoint</vt:lpstr>
      <vt:lpstr>Présentation PowerPoint</vt:lpstr>
      <vt:lpstr>Présentation PowerPoint</vt:lpstr>
      <vt:lpstr>Présentation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 Guili</dc:creator>
  <cp:lastModifiedBy>Bukowski.Sylvia</cp:lastModifiedBy>
  <cp:revision>4</cp:revision>
  <dcterms:created xsi:type="dcterms:W3CDTF">2019-12-22T16:53:40Z</dcterms:created>
  <dcterms:modified xsi:type="dcterms:W3CDTF">2020-06-16T21:39:37Z</dcterms:modified>
</cp:coreProperties>
</file>